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ink/ink4.xml" ContentType="application/inkml+xml"/>
  <Override PartName="/ppt/notesSlides/notesSlide6.xml" ContentType="application/vnd.openxmlformats-officedocument.presentationml.notesSlide+xml"/>
  <Override PartName="/ppt/ink/ink5.xml" ContentType="application/inkml+xml"/>
  <Override PartName="/ppt/notesSlides/notesSlide7.xml" ContentType="application/vnd.openxmlformats-officedocument.presentationml.notesSlide+xml"/>
  <Override PartName="/ppt/ink/ink6.xml" ContentType="application/inkml+xml"/>
  <Override PartName="/ppt/ink/ink7.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1.xml" ContentType="application/inkml+xml"/>
  <Override PartName="/ppt/notesSlides/notesSlide13.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4.xml" ContentType="application/vnd.openxmlformats-officedocument.presentationml.notesSlide+xml"/>
  <Override PartName="/ppt/ink/ink19.xml" ContentType="application/inkml+xml"/>
  <Override PartName="/ppt/ink/ink20.xml" ContentType="application/inkml+xml"/>
  <Override PartName="/ppt/notesSlides/notesSlide15.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26.xml" ContentType="application/inkml+xml"/>
  <Override PartName="/ppt/notesSlides/notesSlide18.xml" ContentType="application/vnd.openxmlformats-officedocument.presentationml.notesSlide+xml"/>
  <Override PartName="/ppt/ink/ink27.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33.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6"/>
  </p:notesMasterIdLst>
  <p:handoutMasterIdLst>
    <p:handoutMasterId r:id="rId147"/>
  </p:handoutMasterIdLst>
  <p:sldIdLst>
    <p:sldId id="389" r:id="rId2"/>
    <p:sldId id="442" r:id="rId3"/>
    <p:sldId id="282" r:id="rId4"/>
    <p:sldId id="390" r:id="rId5"/>
    <p:sldId id="306" r:id="rId6"/>
    <p:sldId id="307" r:id="rId7"/>
    <p:sldId id="308" r:id="rId8"/>
    <p:sldId id="311" r:id="rId9"/>
    <p:sldId id="309" r:id="rId10"/>
    <p:sldId id="313" r:id="rId11"/>
    <p:sldId id="312" r:id="rId12"/>
    <p:sldId id="314" r:id="rId13"/>
    <p:sldId id="388" r:id="rId14"/>
    <p:sldId id="310" r:id="rId15"/>
    <p:sldId id="315" r:id="rId16"/>
    <p:sldId id="316" r:id="rId17"/>
    <p:sldId id="317" r:id="rId18"/>
    <p:sldId id="318" r:id="rId19"/>
    <p:sldId id="325" r:id="rId20"/>
    <p:sldId id="326" r:id="rId21"/>
    <p:sldId id="327" r:id="rId22"/>
    <p:sldId id="319" r:id="rId23"/>
    <p:sldId id="320" r:id="rId24"/>
    <p:sldId id="321" r:id="rId25"/>
    <p:sldId id="322" r:id="rId26"/>
    <p:sldId id="323" r:id="rId27"/>
    <p:sldId id="343" r:id="rId28"/>
    <p:sldId id="344" r:id="rId29"/>
    <p:sldId id="345" r:id="rId30"/>
    <p:sldId id="380" r:id="rId31"/>
    <p:sldId id="381" r:id="rId32"/>
    <p:sldId id="384" r:id="rId33"/>
    <p:sldId id="385" r:id="rId34"/>
    <p:sldId id="382" r:id="rId35"/>
    <p:sldId id="383" r:id="rId36"/>
    <p:sldId id="324" r:id="rId37"/>
    <p:sldId id="328" r:id="rId38"/>
    <p:sldId id="329" r:id="rId39"/>
    <p:sldId id="332" r:id="rId40"/>
    <p:sldId id="333" r:id="rId41"/>
    <p:sldId id="334" r:id="rId42"/>
    <p:sldId id="386" r:id="rId43"/>
    <p:sldId id="387" r:id="rId44"/>
    <p:sldId id="336" r:id="rId45"/>
    <p:sldId id="337" r:id="rId46"/>
    <p:sldId id="391" r:id="rId47"/>
    <p:sldId id="392" r:id="rId48"/>
    <p:sldId id="393" r:id="rId49"/>
    <p:sldId id="394" r:id="rId50"/>
    <p:sldId id="395" r:id="rId51"/>
    <p:sldId id="396" r:id="rId52"/>
    <p:sldId id="397" r:id="rId53"/>
    <p:sldId id="398" r:id="rId54"/>
    <p:sldId id="399" r:id="rId55"/>
    <p:sldId id="400" r:id="rId56"/>
    <p:sldId id="401" r:id="rId57"/>
    <p:sldId id="402" r:id="rId58"/>
    <p:sldId id="403" r:id="rId59"/>
    <p:sldId id="404" r:id="rId60"/>
    <p:sldId id="405" r:id="rId61"/>
    <p:sldId id="406" r:id="rId62"/>
    <p:sldId id="407" r:id="rId63"/>
    <p:sldId id="408" r:id="rId64"/>
    <p:sldId id="409" r:id="rId65"/>
    <p:sldId id="410" r:id="rId66"/>
    <p:sldId id="411" r:id="rId67"/>
    <p:sldId id="412" r:id="rId68"/>
    <p:sldId id="413" r:id="rId69"/>
    <p:sldId id="414" r:id="rId70"/>
    <p:sldId id="415" r:id="rId71"/>
    <p:sldId id="416" r:id="rId72"/>
    <p:sldId id="417" r:id="rId73"/>
    <p:sldId id="418" r:id="rId74"/>
    <p:sldId id="419" r:id="rId75"/>
    <p:sldId id="420" r:id="rId76"/>
    <p:sldId id="421" r:id="rId77"/>
    <p:sldId id="422" r:id="rId78"/>
    <p:sldId id="423" r:id="rId79"/>
    <p:sldId id="424" r:id="rId80"/>
    <p:sldId id="425" r:id="rId81"/>
    <p:sldId id="426" r:id="rId82"/>
    <p:sldId id="427" r:id="rId83"/>
    <p:sldId id="428" r:id="rId84"/>
    <p:sldId id="429" r:id="rId85"/>
    <p:sldId id="430" r:id="rId86"/>
    <p:sldId id="431" r:id="rId87"/>
    <p:sldId id="432" r:id="rId88"/>
    <p:sldId id="433" r:id="rId89"/>
    <p:sldId id="434" r:id="rId90"/>
    <p:sldId id="435" r:id="rId91"/>
    <p:sldId id="436" r:id="rId92"/>
    <p:sldId id="437" r:id="rId93"/>
    <p:sldId id="438" r:id="rId94"/>
    <p:sldId id="439" r:id="rId95"/>
    <p:sldId id="440" r:id="rId96"/>
    <p:sldId id="443" r:id="rId97"/>
    <p:sldId id="444" r:id="rId98"/>
    <p:sldId id="445" r:id="rId99"/>
    <p:sldId id="446" r:id="rId100"/>
    <p:sldId id="447" r:id="rId101"/>
    <p:sldId id="449" r:id="rId102"/>
    <p:sldId id="450" r:id="rId103"/>
    <p:sldId id="453" r:id="rId104"/>
    <p:sldId id="454" r:id="rId105"/>
    <p:sldId id="455" r:id="rId106"/>
    <p:sldId id="456" r:id="rId107"/>
    <p:sldId id="457" r:id="rId108"/>
    <p:sldId id="458" r:id="rId109"/>
    <p:sldId id="459" r:id="rId110"/>
    <p:sldId id="460" r:id="rId111"/>
    <p:sldId id="462" r:id="rId112"/>
    <p:sldId id="464" r:id="rId113"/>
    <p:sldId id="465" r:id="rId114"/>
    <p:sldId id="466" r:id="rId115"/>
    <p:sldId id="473" r:id="rId116"/>
    <p:sldId id="467" r:id="rId117"/>
    <p:sldId id="469" r:id="rId118"/>
    <p:sldId id="471" r:id="rId119"/>
    <p:sldId id="475" r:id="rId120"/>
    <p:sldId id="476" r:id="rId121"/>
    <p:sldId id="548" r:id="rId122"/>
    <p:sldId id="549" r:id="rId123"/>
    <p:sldId id="550" r:id="rId124"/>
    <p:sldId id="483" r:id="rId125"/>
    <p:sldId id="537" r:id="rId126"/>
    <p:sldId id="538" r:id="rId127"/>
    <p:sldId id="539" r:id="rId128"/>
    <p:sldId id="540" r:id="rId129"/>
    <p:sldId id="541" r:id="rId130"/>
    <p:sldId id="542" r:id="rId131"/>
    <p:sldId id="543" r:id="rId132"/>
    <p:sldId id="544" r:id="rId133"/>
    <p:sldId id="545" r:id="rId134"/>
    <p:sldId id="546" r:id="rId135"/>
    <p:sldId id="547" r:id="rId136"/>
    <p:sldId id="510" r:id="rId137"/>
    <p:sldId id="514" r:id="rId138"/>
    <p:sldId id="516" r:id="rId139"/>
    <p:sldId id="530" r:id="rId140"/>
    <p:sldId id="531" r:id="rId141"/>
    <p:sldId id="533" r:id="rId142"/>
    <p:sldId id="534" r:id="rId143"/>
    <p:sldId id="535" r:id="rId144"/>
    <p:sldId id="536" r:id="rId1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1"/>
    <p:restoredTop sz="95827" autoAdjust="0"/>
  </p:normalViewPr>
  <p:slideViewPr>
    <p:cSldViewPr snapToGrid="0" snapToObjects="1">
      <p:cViewPr varScale="1">
        <p:scale>
          <a:sx n="113" d="100"/>
          <a:sy n="113" d="100"/>
        </p:scale>
        <p:origin x="1568"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150" Type="http://schemas.openxmlformats.org/officeDocument/2006/relationships/theme" Target="theme/theme1.xml"/><Relationship Id="rId15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notesMaster" Target="notesMasters/notesMaster1.xml"/><Relationship Id="rId147" Type="http://schemas.openxmlformats.org/officeDocument/2006/relationships/handoutMaster" Target="handoutMasters/handoutMaster1.xml"/><Relationship Id="rId148" Type="http://schemas.openxmlformats.org/officeDocument/2006/relationships/presProps" Target="presProps.xml"/><Relationship Id="rId14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D98CD20-E687-9541-A6A2-8F2957CA72E7}" type="datetimeFigureOut">
              <a:rPr lang="en-US" smtClean="0"/>
              <a:t>12/12/17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DF5E72-4F14-424D-9E70-5CE43B8B9281}" type="slidenum">
              <a:rPr lang="en-US" smtClean="0"/>
              <a:t>‹#›</a:t>
            </a:fld>
            <a:endParaRPr lang="en-US"/>
          </a:p>
        </p:txBody>
      </p:sp>
    </p:spTree>
    <p:extLst>
      <p:ext uri="{BB962C8B-B14F-4D97-AF65-F5344CB8AC3E}">
        <p14:creationId xmlns:p14="http://schemas.microsoft.com/office/powerpoint/2010/main" val="1391777007"/>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01T14:18:36.038"/>
    </inkml:context>
    <inkml:brush xml:id="br0">
      <inkml:brushProperty name="width" value="0.05292" units="cm"/>
      <inkml:brushProperty name="height" value="0.05292" units="cm"/>
      <inkml:brushProperty name="color" value="#FF0000"/>
    </inkml:brush>
  </inkml:definitions>
  <inkml:trace contextRef="#ctx0" brushRef="#br0">13583 6091 345 0,'0'0'7'15,"0"0"6"-15,0 0 2 16,-10-5 3-16,10 5 1 16,0 0 2-16,-12 14 1 15,7 14 0-15,3 12-6 0,2 16-3 16,6 8-13-16,6 6 0 15,4 6 0-15,8-7 0 16,4-8 0-16,2-13 0 16,3-21 0-16,0-18 0 0,-3-19 0 15,-3-19 0-15,-2-19 0 16,-3-10 0-16,-5-4 0 16,0 0 0-16,-7 12 0 0,-2 13 0 15,2 23 0-15,-4 23 0 16,8 30 0-16,-4 19 0 15,1 10 0-15,6 4 0 16,1 0 0-16,11-1 0 0,-1-18-70 16,7-20-13-16</inkml:trace>
  <inkml:trace contextRef="#ctx0" brushRef="#br0" timeOffset="375.6749">14222 6476 395 0,'-2'12'8'15,"2"7"1"-15,-1 3 2 16,1 3 0-16,0-1 0 16,1-2 0-16,2-1 0 0,6-8 1 15,2-14-7-15,-3-23-2 16,8-12-3-16,-1-10 0 16,3-2 0-16,0 0 0 15,0 6 0-15,5 11 1 0,0 17 0 16,-1 14 1-16,-2 24 1 15,1 12 0-15,-2 12 0 16,-3 3-3-16,7 7-24 16,-3-10-51-16,-2-7-3 0</inkml:trace>
  <inkml:trace contextRef="#ctx0" brushRef="#br0" timeOffset="847.3955">14657 6449 396 0,'0'0'4'15,"0"0"1"-15,11 10 3 16,3-7 0-16,0-1 1 0,6-2 1 15,4-7 0-15,1-5 1 16,-5-8-4-16,0-4 0 16,-3-3 0-16,-6 1 1 0,-4 2 0 15,-7 11 0-15,0 13-3 16,-19 6-5-16,6 21 0 16,-4 8 0-16,2 8 0 15,5 5 0-15,5 2 0 0,7-3 0 16,11-12 0-16,21-26-43 15,1 4-38-15,5-13-4 16</inkml:trace>
  <inkml:trace contextRef="#ctx0" brushRef="#br0" timeOffset="1300.6297">15317 6263 372 0,'0'0'9'16,"0"0"3"-16,-7 0 2 16,7 0 1-16,0 0 1 15,-12 0 0-15,12 0 2 0,-10 0 0 16,10 0-8-16,0 0-1 16,0 0-7-16,-9 3-2 15,9-3 0-15,-12 0 0 16,12 0 0-16,-14-3 0 0,5 1 0 15,-2 2 0-15,1 0 0 16,-3 0 0-16,0 5 0 16,-1 7 0-16,-6 9 0 15,2 5 0-15,-2 9 0 0,-3 4 0 16,0 2 0-16,3-2 0 16,4-1 0-16,4-9 0 15,11-5 0-15,2-16 0 16,12-8 0-16,12-12 0 0,7-3 0 15,5-4 0-15,1 8 0 16,3 5 0-16,-3 6 0 16,-6 17 0-16,-7 18 0 15,-7 7 0-15,-9 8 0 0,-6-3 0 16,-2 4 0-16,-2-16-11 16,0-10-68-16,1-14-3 15</inkml:trace>
  <inkml:trace contextRef="#ctx0" brushRef="#br0" timeOffset="1592.593">15538 6280 385 0,'0'0'8'0,"0"0"5"16,2 16 2-16,3 8 2 15,-2 6 2-15,-1 12 0 0,2 1 0 16,4 4-3-16,0-2-16 16,0-2 0-16,5-14 0 15,0-11 0-15,4-14 0 0,1-11 0 16,2-10 0-16,4 1 0 16,-3-2 0-16,0 6 0 15,0 10 0-15,-1 2 0 16,0 14 0-16,0 4-13 0,1 7-64 15,4-3-4-15</inkml:trace>
  <inkml:trace contextRef="#ctx0" brushRef="#br0" timeOffset="2343.0362">16125 6431 424 0,'0'0'7'0,"0"0"4"0,0 0 2 15,0 0 1-15,1 9 2 16,-1-9 1-16,0 0-8 15,0 0-9-15,-4 9 0 0,4-9 0 16,0 0 0-16,-10 0 0 16,10 0 0-16,-9-9 0 15,9 9 0-15,-10-15 0 16,10 15 0-16,-14-12 0 16,14 12 0-16,-14-12 0 0,4 6 0 15,10 6 0-15,-14-9 0 16,14 9 0-16,-11-9 0 15,11 9 0-15,-10-6 0 16,10 6 0-16,-9-6 0 0,9 6 0 16,-10-3 0-16,10 3 0 15,-7-7 0-15,7 7 0 16,-13-2 0-16,13 2 0 0,-10 0 0 16,10 0 0-16,-13 5 0 15,5 5 0-15,1 4 0 16,-1 5 0-16,2 3 0 15,1 0 0-15,5 1 0 0,0 1 0 16,0-3 0-16,5-5 0 16,7-2 0-16,0-6 0 15,6-2 0-15,-3-2 0 16,5-2 0-16,1 8 0 0,-3-1 0 16,2 1 0-16,-1 4 0 15,-3-2 0-15,2-6 0 16,-4-1 0-16,-5-8-32 15,4-14-48-15,-2-10-4 0</inkml:trace>
  <inkml:trace contextRef="#ctx0" brushRef="#br0" timeOffset="2712.9318">16303 5809 455 0,'0'0'6'0,"-3"9"4"16,2 15 1-16,-1 6 2 15,2 15 3-15,0 15-16 16,2 13 0-16,4 10 0 0,5 5 0 16,1-2 0-16,5-3 0 15,3-6 0-15,0-12 0 16,7-13-3-16,-4-8-82 15,-3-9-3-15</inkml:trace>
  <inkml:trace contextRef="#ctx0" brushRef="#br0" timeOffset="24036.9673">13436 7229 318 0,'0'0'10'0,"0"0"2"15,-1 7 3-15,1 10 4 16,1 9 1-16,3 6 1 15,3 14 0-15,4 5 1 0,1 6-8 16,-1 2-3-16,5-6-4 16,-5-8-2-16,0-10-2 15,-2-10-1-15,-9-25 0 16,0 0-2-16,5-26-1 0,-8-14-2 16,-7-9-2-16,-2-7-2 15,-1-2 1-15,-2-5-1 16,4 9-1-16,5 6-1 0,3 9 2 15,3 6 2-15,10 9 1 16,7 6 2-16,7 5-1 16,3 8 1-16,4 1 1 15,0 4 2-15,3 3 2 0,-5 13 1 16,-5 8 2-16,-7 5 1 16,-5 9 1-16,-8 3 0 15,-4 1-1-15,-4-1 0 16,-5-1-2-16,2-8-1 15,3 0-2-15,3-8-2 0,6-3-2 16,8 0 1-16,4-1-1 16,6 3 0-16,2 1-1 15,1-1-1-15,-1 5-8 0,-9-8-35 16,10 4-30-16,-10-6-1 16</inkml:trace>
  <inkml:trace contextRef="#ctx0" brushRef="#br0" timeOffset="24317.1406">14028 7633 444 0,'0'0'2'0,"0"0"1"0,0 0 2 16,3-11 0-16,3-4 1 15,4-9-1-15,4-3 0 16,1-7 0-16,2-5-1 15,-3 3 0-15,-1 4 0 0,-5 5 1 16,-6 18 1-16,-2 9 2 16,-10 24-8-16,-3 10 0 15,1 12 0-15,-4 2 0 16,7 3 0-16,7-5 0 16,2-10 0-16,14-14 0 0,3-22 0 15,-10-12-69-15,23-16-15 16</inkml:trace>
  <inkml:trace contextRef="#ctx0" brushRef="#br0" timeOffset="24477.201">14264 7021 485 0,'-4'14'5'16,"0"13"2"-16,1 13 3 16,1 14-6-16,1 9-4 0,1 6 0 15,0 6 0-15,6 1 0 16,11-11 0-16,-1-19 0 15,14-7 0-15,-1-25-82 16,-1-10-4-16</inkml:trace>
  <inkml:trace contextRef="#ctx0" brushRef="#br0" timeOffset="24930.6651">14684 7411 438 0,'0'0'5'0,"0"0"4"16,0 0 0-16,0 0 2 0,0 0 0 15,0 0 1-15,0 0 1 16,-1-9-10-16,1 9-3 16,0 0 0-16,0-12 0 15,0 12 0-15,0-15 0 0,-1 7 0 16,-2-2 0-16,3 10 0 15,-6-15 0-15,6 15 0 16,-9-10 0-16,9 10 0 16,0 0 0-16,-12-4 0 0,12 4 0 15,-9 0 0-15,9 0 0 16,-15 3 0-16,7 0 0 16,-1 5 0-16,-4 4 0 15,4 4 0-15,-4 0 0 16,1 4 0-16,2-2 0 0,0 0 0 15,6 1 0-15,2 1 0 16,2-6 0-16,0 2 0 16,7-5 0-16,4 0 0 0,-2 3 0 15,4 0 0-15,-1-1 0 16,-5-1 0-16,7-1 0 16,-14-11-9-16,16-2-69 0,-4-11-3 15</inkml:trace>
  <inkml:trace contextRef="#ctx0" brushRef="#br0" timeOffset="25111.936">14910 7177 476 0,'0'0'6'16,"0"6"1"-16,0 12 3 16,0 12 0-16,3 9-8 15,4 15-2-15,2 7 0 0,1 6 0 16,7 1 0-16,-3-2 0 15,6-9 0-15,-7-18-4 16,5-6-80-16,-6-9-1 16</inkml:trace>
  <inkml:trace contextRef="#ctx0" brushRef="#br0" timeOffset="25267.4452">14872 7445 480 0,'0'0'3'0,"0"0"0"0,0 5 0 16,0-5 1-16,14 8-1 16,7-3-7-16,0-5-32 15,11 0-37-15,8-2-6 16</inkml:trace>
  <inkml:trace contextRef="#ctx0" brushRef="#br0" timeOffset="25531.8566">15375 7739 464 0,'0'0'2'0,"0"0"0"16,0 0 0-16,-7-11-2 15,7-2-9-15,-2-11-20 16,-5-13-43-16,6-6-2 16</inkml:trace>
  <inkml:trace contextRef="#ctx0" brushRef="#br0" timeOffset="25644.9744">15281 7299 445 0,'0'0'5'0,"-7"19"2"15,0-4 0-15,1 3 1 16,3 1 0-16,0-1-1 16,3 2-2-16,1-2-4 0,-1-18-19 15,24-6-55-15,-4-5-6 16</inkml:trace>
  <inkml:trace contextRef="#ctx0" brushRef="#br0" timeOffset="25847.5901">15462 7461 411 0,'0'0'7'0,"0"14"2"0,0 1 2 15,0 5-2-15,2 2 1 16,3 2 1-16,4-1-1 16,2 2 1-16,3-4-7 15,1-6-2-15,0-9 0 0,-1-3 0 16,-2-3 1-16,-1-6 0 16,-2-12 0-16,-3-3 0 15,0-4-3-15,-2-10 0 0,3-2 0 16,-3-5 0-16,11 6-9 15,5 0-68-15,-4 12-4 16</inkml:trace>
  <inkml:trace contextRef="#ctx0" brushRef="#br0" timeOffset="26284.7489">15780 7589 387 0,'0'0'4'0,"0"0"4"15,0 0 1-15,13-7 2 0,0-5 1 16,2-5 0-16,1-5 0 16,1-2 2-16,1-8-3 15,-4 2-1-15,-4 0-2 0,-7 8 0 16,-3 4-3-16,0 18-5 15,-4 0 0-15,-1 18 0 16,-3 15 0-16,4 6 0 16,4 3 0-16,0 1 0 0,9-4 0 15,5-10 0-15,5-22 0 16,9-12-69-16,1-15-13 16</inkml:trace>
  <inkml:trace contextRef="#ctx0" brushRef="#br0" timeOffset="26447.0584">16078 6889 491 0,'-7'11'4'16,"3"19"2"-16,-3 15 1 15,-2 12-4-15,-1 10-3 0,5 12 0 16,1 3 0-16,4 3 0 16,5-7 0-16,10-18 0 15,6-10 0-15,2-21-64 16,4-14-20-16</inkml:trace>
  <inkml:trace contextRef="#ctx0" brushRef="#br0" timeOffset="26787.2826">16299 7348 494 0,'0'0'3'0,"-8"24"1"16,4 3 0-16,1 6 0 15,-1 4-2-15,4 4-2 0,4-1 0 16,4 2 0-16,7-12 0 16,5-12 0-16,4-15 0 15,0-12 0-15,1-7 0 16,-3-10 0-16,-1 4 0 0,0-1-4 16,-5 1-1-16,2 8 2 15,0 13-1-15,-3 5 1 16,3 13 1-16,-4 11 1 15,0 8 2-15,-5 12 2 0,-4 7 2 16,-5 8 1-16,-7 0 1 16,-12 2-7-16,-4 0 0 15,-7-4 0-15,-6-9 0 0,-4-20 0 16,-18-10-69-16,21-15-13 16</inkml:trace>
  <inkml:trace contextRef="#ctx0" brushRef="#br0" timeOffset="27281.2194">17472 7517 357 0,'0'0'6'15,"8"-3"3"-15,-1-10 0 16,4-7 2-16,0-4 0 0,3-6 2 16,-4-4 3-16,0 1 2 15,-1-3-2-15,-8 9-2 16,-1 7-1-16,-13 13 0 15,0 14-8-15,-2 16-5 0,-4 13 0 16,2 6 0-16,7 6 0 16,2-2 0-16,8-1 0 15,12-12 0-15,12-6 0 16,5-21-73-16,8-6-10 16</inkml:trace>
  <inkml:trace contextRef="#ctx0" brushRef="#br0" timeOffset="27713.5413">17904 7285 393 0,'0'0'5'16,"0"0"4"-16,-3-6 1 16,3 6 1-16,0 0 1 15,-3-12 2-15,3 12 0 0,0 0 1 16,-4-9-4-16,4 9-3 15,0 0-2-15,-5-9-3 16,5 9-3-16,0 0 0 0,-8-9 0 16,8 9 0-16,0 0 0 15,-13-2 0-15,13 2 0 16,-11 5 0-16,3 6 0 16,-2 5 0-16,-2 2 0 0,-3 4 0 15,-3 4 0-15,2-2 0 16,1-1 0-16,-1-4 0 15,10-10 0-15,6-9 0 16,0-11 0-16,5-11 0 0,13-2 0 16,6 1 0-16,2 0 0 15,4 12 0-15,-2 11 0 16,-5 24 0-16,-7 17 0 16,-9 20 0-16,-7 8 0 15,-2 9 0-15,-10 1 0 0,-1-7 0 16,4-5 0-16,-3-2-52 15,12-36-31-15</inkml:trace>
  <inkml:trace contextRef="#ctx0" brushRef="#br0" timeOffset="28019.3238">18157 7265 410 0,'0'0'9'0,"0"11"3"16,0 10 2-16,0 10 2 0,0 4 0 15,0 8-1-15,0-2 1 16,3-2-13-16,10-3-3 16,1-15 0-16,4-17 0 0,4-12 0 15,7-20 0-15,0-11 0 16,-2-7-7-16,2-2 1 15,-6 3 4-15,-6 9 3 16,0 16 2-16,-9 17 1 16,-5 14 1-16,-3 22-3 0,2 18-17 15,10-3-59-15,-5 7-5 16</inkml:trace>
  <inkml:trace contextRef="#ctx0" brushRef="#br0" timeOffset="28777.2695">18839 7386 419 0,'0'0'9'0,"0"0"3"16,0 0 2-16,0 0 2 16,0-11 1-16,0 11 1 0,0 0-12 15,-6-12-6-15,6 12 0 16,-10-6 0-16,10 6 0 16,-14-8 0-16,14 8 0 15,-16-9 0-15,16 9 0 16,-14-13 0-16,14 13 0 0,-16-14 0 15,16 14 0-15,-16-10 0 16,16 10 0-16,-13-4 0 16,13 4 0-16,-12-5 0 0,12 5 0 15,-7-3 0-15,7 3 0 16,0 0 0-16,0 0 0 16,0 0 0-16,-12 0 0 15,12 0 0-15,0 0 0 0,-9 3 0 16,9-3 0-16,0 0 0 15,-12 3 0-15,12-3 0 16,-12 6 0-16,12-6 0 16,-16 12 0-16,14 1 0 0,-5 4 0 15,1 5 0-15,4 1 0 16,2 4 0-16,0-2 0 16,5-4 0-16,6-6 0 15,-1-3 0-15,0-12 0 16,5-6 0-16,3-6 0 0,-2-4 0 15,2 2 0-15,-3 11 0 16,2 3 0-16,-4 8 0 16,2 14 0-16,-5 4 0 0,5 8-10 15,-5-7-13-15,-4-4-52 16,9-10-4-16</inkml:trace>
  <inkml:trace contextRef="#ctx0" brushRef="#br0" timeOffset="28981.1097">18989 7009 511 0,'0'12'0'0,"0"6"0"16,2 14 0-16,3 10 0 15,5 10 0-15,0 10 0 16,6 8 0-16,2 10 0 15,4-10 0-15,4 3 0 0,-7-14-42 16,5-4-43-16</inkml:trace>
  <inkml:trace contextRef="#ctx0" brushRef="#br0" timeOffset="63548.9773">13480 8144 349 0,'0'0'6'16,"-6"-13"5"-16,6 13 3 0,-3-13 2 15,3 13 0-15,0 0 3 16,0 4 0-16,3 25 2 16,9 23-6-16,1 11-5 15,6 14-3-15,1 2 1 0,7 5-8 16,1-6 0-16,4-15 0 16,1-21 0-16,5-26 0 15,-3-19 0-15,3-28 0 16,-4-20-9-16,-3-22-2 0,-2-7 0 15,-1-2-1-15,-6 11 3 16,-3 14 4-16,-5 23 4 16,-2 28 3-16,-3 27 5 0,0 33 2 15,-1 18 1-15,1 9 1 16,2-2-8-16,9 3-33 16,4-14-45-16,5-18-4 15</inkml:trace>
  <inkml:trace contextRef="#ctx0" brushRef="#br0" timeOffset="63953.1493">14318 8589 340 0,'0'0'7'16,"0"12"0"-16,0-2 1 15,2 1 1-15,3 2 0 16,-5-13 0-16,12 9 0 0,-3-9 0 15,4-19-8-15,-1-11-1 16,5-5 1-16,0-8 2 16,1 4 2-16,2 3 4 15,-1 9 3-15,-1 19-1 0,-2 8 2 16,-4 24 1-16,-7 9 0 16,2 10-3-16,-4 7-5 15,-1-4-10-15,7-2-42 16,0-7-31-16,6-7-2 15</inkml:trace>
  <inkml:trace contextRef="#ctx0" brushRef="#br0" timeOffset="64247.0258">14829 8614 439 0,'0'0'3'15,"0"0"1"-15,0 0 2 16,11 0 0-16,1-8 1 0,4-5 0 16,2-6-1-16,3-5 1 15,4-9-4-15,-4-2-1 16,-4-2 0-16,-1 4 1 16,-10 4 2-16,-5 10-1 0,-1 19 3 15,-7 0-7-15,-7 22 0 16,4 13 0-16,0 7 0 15,0 2 0-15,10 6 0 0,7-11 0 16,14-10-38-16,6-5-42 16,4-12-3-16</inkml:trace>
  <inkml:trace contextRef="#ctx0" brushRef="#br0" timeOffset="64679.3283">15345 8358 450 0,'0'0'3'0,"0"0"3"0,0 0 2 16,0-12-1-16,0 12 2 15,-1-14-1-15,1 14 1 16,-2-14 2-16,2 14-11 16,-5-15 0-16,5 15 0 15,0 0 0-15,-6-10 0 0,6 10 0 16,0 0 0-16,0 0 0 15,-13-1 0-15,13 1 0 16,0 0 0-16,-9 0 0 0,9 0 0 16,-14 9 0-16,6 5 0 15,-1 8 0-15,-4 6 0 16,4 4 0-16,-2-2 0 16,-1 1 0-16,7-4 0 0,3-10 0 15,2-17 0-15,5-2 0 16,9-16 0-16,2-8 0 15,6-3 0-15,4 0 0 16,-1 9 0-16,0 12 0 0,-4 19 0 16,-2 20 0-16,-8 18 0 15,-4 10 0-15,-3 10 0 16,-3 3 0-16,-1-7 0 16,11-11-15-16,-7-6-66 15,9-16-5-15</inkml:trace>
  <inkml:trace contextRef="#ctx0" brushRef="#br0" timeOffset="65359.2382">15630 8260 311 0,'0'0'10'0,"0"0"4"0,-3 8 3 15,1 3 3-15,0 8 2 16,-1 11-1-16,0 9 2 15,-1 7-1-15,4 5-8 16,0-1-5-16,9 1-4 0,4-8-1 16,5-11-2-16,6-16 0 15,4-13-1-15,4-10 0 16,1-8-1-16,2-4 1 16,-2 2 1-16,-1 8 0 0,-2 9 1 15,-1 6 2-15,-2 16-5 16,-3 2 0-16,-3 6 0 15,-2-6 0-15,6 4-32 16,-3-15-45-16,-2-12-4 0</inkml:trace>
  <inkml:trace contextRef="#ctx0" brushRef="#br0" timeOffset="66035.0892">16322 8488 407 0,'0'0'7'0,"0"0"2"16,0 0 2-16,0 0 1 16,0-8 1-16,0 8 2 15,0-10 0-15,0 10 0 0,0-10-8 16,0 10-7-16,-4-15 0 15,4 15 0-15,-7-14 0 16,7 14 0-16,-7-10 0 16,7 10 0-16,0 0 0 0,-11-9 0 15,11 9 0-15,0 0 0 16,0 0 0-16,-10-2 0 16,10 2 0-16,0 0 0 0,-11-10 0 15,11 10 0-15,-8-5 0 16,8 5 0-16,-9-3 0 15,9 3 0-15,0 0 0 16,-13-2 0-16,13 2 0 16,0 0 0-16,-11 0 0 15,11 0 0-15,-9 0 0 0,9 0 0 16,-13 0 0-16,13 0 0 16,-12 0 0-16,12 0 0 15,-13 0 0-15,13 0 0 0,-14 7 0 16,14-7 0-16,-10 15 0 15,5-3 0-15,2 2 0 16,-2 4 0-16,-1 1 0 16,3 5 0-16,2 1 0 0,0 3 0 15,1-3 0-15,1 1 0 16,3-2 0-16,7-6 0 16,-2-4 0-16,4-9 0 15,0-5 0-15,3-5 0 0,-2-7 0 16,0-3 0-16,-3 3 0 15,3 6 0-15,-3 6 0 16,-2 6 0-16,2 11 0 16,0 5 0-16,-2 0 0 0,3-3 0 15,1 0-13-15,-5-6-43 16,3-14-24-16,-2-14-1 16</inkml:trace>
  <inkml:trace contextRef="#ctx0" brushRef="#br0" timeOffset="66218.0637">16496 8092 493 0,'0'0'5'15,"0"15"1"-15,0 6 1 0,0 14-7 16,2 10 0-16,6 13 0 16,3 11 0-16,2 8 0 15,7 4 0-15,-5-3 0 16,10-5 0-16,-7-15 0 0,4-4-67 15,-4-8-19-15</inkml:trace>
  <inkml:trace contextRef="#ctx0" brushRef="#br0" timeOffset="109989.8063">13651 9099 338 0,'0'0'11'15,"0"0"5"-15,0 0 5 16,0 0-1-16,-4 15 2 0,4 23 2 16,3 16 0-16,6 11 0 15,6 20-13-15,3 2-11 16,8 2 0-16,1-9 0 15,6-11 0-15,5-24 0 0,3-28 0 16,-3-20 0-16,-1-29 0 16,-5-20 0-16,-3-17 0 15,-5-14-4-15,-6-2 0 0,-6 6 1 16,-7 12 3-16,1 14 3 16,-6 26 1-16,0 27 0 15,-3 27-4-15,-1 31 0 16,0 12 0-16,3 8 0 15,1-1 0-15,5-4 0 0,20-17-27 16,-2-7-54-16,5-19-4 16</inkml:trace>
  <inkml:trace contextRef="#ctx0" brushRef="#br0" timeOffset="110331.372">14355 9651 369 0,'0'0'6'0,"4"14"2"16,1-3-1-16,-1-1 0 15,-4-10 1-15,17 6-2 0,-6-8-1 16,1-13-3-16,2-12-7 16,2-9-1-16,-1-2 0 15,1 1 2-15,-3 6 3 16,2 14 1-16,-3 16 5 16,3 11 2-16,-7 17 2 0,2 12 0 15,1 8-5-15,-1 7-44 16,3-5-28-16,3-7-4 15</inkml:trace>
  <inkml:trace contextRef="#ctx0" brushRef="#br0" timeOffset="110623.4596">14833 9622 353 0,'0'0'3'15,"0"0"2"-15,8-3 2 16,3-2 0-16,5-8 2 0,0-4-1 16,7-7-1-16,1-5 1 15,-2-4-4-15,-4-5 1 16,1 2 4-16,-11 2 4 16,-6 12 0-16,-3 11 3 0,-8 11 0 15,-7 20 2-15,2 14-8 16,-1 11-10-16,5 6 0 15,7 3 0-15,3-4 0 16,9-4 0-16,4 8-33 0,14-36-50 16,2-9-3-16</inkml:trace>
  <inkml:trace contextRef="#ctx0" brushRef="#br0" timeOffset="111360.7">15351 9445 365 0,'0'0'7'0,"0"0"5"0,0-11 1 15,0 11 1-15,0-15 3 16,0 15 1-16,-2-15 1 16,-1 5 2-16,3 10-7 15,-6-12-3-15,6 12-11 0,-10-14 0 16,10 14 0-16,-13-12 0 15,13 12 0-15,-8-10 0 16,8 10 0-16,-13-8 0 16,13 8 0-16,-8-3 0 0,8 3 0 15,-9-3 0-15,9 3 0 16,-13 0 0-16,13 0 0 16,-12 8 0-16,4 1 0 15,-5 7 0-15,1 8 0 0,-1 8 0 16,0 7 0-16,1 2 0 15,2 2 0-15,1-3 0 16,7-5 0-16,2-5 0 16,10-17 0-16,5-13 0 0,5-9 0 15,4-12 0-15,7-3 0 16,2 0 0-16,4 6 0 16,-2 9 0-16,-2 9 0 15,0 24 0-15,-10 14 0 0,-2 13 0 16,-8 10 0-16,-5 1 0 15,-3 0 0-15,-5-10 0 16,0-8-77-16,0-20-4 16</inkml:trace>
  <inkml:trace contextRef="#ctx0" brushRef="#br0" timeOffset="111647.2318">15670 9368 421 0,'0'0'5'0,"0"13"5"16,3 5 1-16,2 9 1 0,4 8 2 15,1 3-1-15,4 2 1 16,1 3-3-16,4-3-11 16,3-9 0-16,-2-14 0 15,3-14 0-15,0-8 0 0,0-19 0 16,-1-3 0-16,-3-5 0 15,0 1 0-15,-4 8 0 16,0 7 0-16,-3 16 0 16,-1 8 0-16,1 13 0 15,5 4-38-15,0 10-41 0,2 0-2 16</inkml:trace>
  <inkml:trace contextRef="#ctx0" brushRef="#br0" timeOffset="112439.1835">16349 9461 370 0,'0'0'9'16,"0"0"5"-16,0 0 1 16,0 0 2-16,0 0 2 0,0 0 2 15,0 0 0-15,-7-6 0 16,7 6-17-16,-11-10-4 16,11 10 0-16,-11-7 0 15,11 7 0-15,-16-10 0 16,6 5 0-16,2-2 0 0,-2 1 0 15,3 0 0-15,-4 1 0 16,1 0 0-16,2 0 0 16,8 5 0-16,-15-7 0 15,15 7 0-15,-10-2 0 0,10 2 0 16,0 0 0-16,-11-3 0 16,11 3 0-16,0 0 0 15,0 0 0-15,0 0 0 16,-10 0 0-16,10 0 0 0,0 0 0 15,0 0 0-15,-10-4 0 16,10 4 0-16,0 0 0 16,-11 0 0-16,11 0 0 15,-8 7 0-15,8-7 0 0,-11 14 0 16,7-1 0-16,-3-1 0 16,0 6 0-16,0 1 0 15,3-3 0-15,1 6 0 16,2 2 0-16,1 0 0 0,3 0 0 15,8 0 0-15,4-4 0 16,3-3 0-16,0-3 0 16,5-4 0-16,2-10 0 15,-3-2 0-15,-2-11 0 0,3-4-5 16,-8 1-5-16,2 3-5 16,-5 4-8-16,3 9-21 15,5 4-34-15,-6 11-3 16</inkml:trace>
  <inkml:trace contextRef="#ctx0" brushRef="#br0" timeOffset="112627.4619">16549 8888 324 0,'0'0'15'0,"0"0"7"0,0 0 6 16,6 23 0-16,-3 10 1 15,0 18 1-15,-1 15 1 16,6 16-27-16,0 10-4 15,1 6 0-15,4 3 0 0,3-8 0 16,8-12 0-16,-3-17 0 16,5-10-51-16,3-15-35 15</inkml:trace>
  <inkml:trace contextRef="#ctx0" brushRef="#br0" timeOffset="141657.1185">13812 10155 425 0,'0'0'4'0,"0"0"2"16,-9 0 2-16,1 9 2 15,4 15 1-15,0 12 1 0,2 16 1 16,0 12-1-16,3 9-2 16,6 7-10-16,8-3 0 15,7-2 0-15,1-15 0 16,11-18 0-16,-4-24-6 0,7-19-3 16,-5-26-1-16,-1-17 1 15,-4-16 1-15,-6-5 3 16,-3 7 6-16,-7 5 4 15,-4 22 4-15,-3 19 3 16,-1 25 0-16,1 28-4 0,1 19-8 16,2 8 0-16,3 0 0 15,11-2 0-15,-2-18 0 16,13-9-79-16,2-17-5 0</inkml:trace>
  <inkml:trace contextRef="#ctx0" brushRef="#br0" timeOffset="141985.6571">14394 10652 465 0,'0'0'2'0,"-1"16"2"16,1 3 1-16,0 2 1 0,1 3-1 16,3 1 1-16,5-2 0 15,3-1-1-15,1-14-3 16,1-8-4-16,2-17-4 16,2-12-1-16,3-5-1 0,-1-3-1 15,-3 6 0-15,0 8 1 16,-1 12 2-16,-1 13 1 15,-3 17 2-15,2 17-10 16,0 6-58-16,-1-2-1 0</inkml:trace>
  <inkml:trace contextRef="#ctx0" brushRef="#br0" timeOffset="142254.8756">14882 10732 351 0,'0'0'1'16,"0"0"-1"-16,4-11 2 0,5-2-1 15,2-8-5-15,-3-6-2 16,6-8 0-16,-3 1 8 16,-2-2 12-16,-1 6 6 0,-8 10 2 15,0 20 2-15,-14 0 5 16,5 23 4-16,-7 17-5 15,4 7-28-15,2 7 0 16,2 0 0-16,10-4 0 0,11-13 0 16,11-8-47-16,8-13-39 15</inkml:trace>
  <inkml:trace contextRef="#ctx0" brushRef="#br0" timeOffset="142819.1905">15433 10585 361 0,'0'0'7'16,"0"0"5"-16,0 0 3 16,0 0 0-16,0-9 2 15,0 9 1-15,0 0 0 0,0-15 2 16,0 15-6-16,-6-11-5 15,6 11-4-15,-10-14-5 16,10 14 0-16,-13-11 0 16,13 11 0-16,-12-8 0 0,1 8 0 15,0 2 0-15,-1 13 0 16,-2 7 0-16,-2 10 0 16,-3 5 0-16,-1 3 0 0,3-2 0 15,2-2 0-15,6-10 0 16,5-11 0-16,4-15 0 15,9-12 0-15,10-12 0 16,4-6 0-16,6 1 0 16,5 4 0-16,-2 10 0 0,0 15 0 15,-5 15 0-15,-5 20 0 16,-5 12 0-16,-5 7 0 16,-7 1 0-16,-4-5 0 15,7-1 0-15,-9-5-48 16,9-29-37-16</inkml:trace>
  <inkml:trace contextRef="#ctx0" brushRef="#br0" timeOffset="143499.4577">15454 10611 318 0,'0'0'12'0,"0"0"2"16,0 0 3-16,-4 8 5 16,4 12-1-16,0 13 2 15,5 10 1-15,4 17 1 0,2 7-10 16,-1 8-3-16,4 2-4 15,-1-2-8-15,2-5 0 16,-3-17 0-16,7-16-48 16,-4-13-31-16,0-15-4 15</inkml:trace>
  <inkml:trace contextRef="#ctx0" brushRef="#br0" timeOffset="143799.4483">15723 10568 428 0,'0'0'6'15,"0"17"1"-15,0 2 3 0,4 10 1 16,3 6 0-16,2 2 0 16,1 2 0-16,9 0 0 15,-1-5-6-15,1-16-5 16,3-11 0-16,0-12 0 0,2-14 0 15,-5-9-2-15,3-2 1 16,-3-3 0-16,-3 3 1 16,-1 8 1-16,-1 14 2 15,2 8-3-15,-4 14 0 0,1 8 0 16,1 10 0-16,-1-7-25 16,5 1-53-16,2-5-3 15</inkml:trace>
  <inkml:trace contextRef="#ctx0" brushRef="#br0" timeOffset="144349.4798">16297 10675 422 0,'0'0'4'0,"0"0"3"0,0 0 2 15,-4-6 1-15,4 6 0 16,-1-12 2-16,1 12 1 15,-1-12 0-15,1 12-2 0,0-9-11 16,0 9 0-16,0 0 0 16,0 0 0-16,0 0 0 15,-5-8 0-15,5 8 0 16,0 0 0-16,0 0 0 0,-11-11 0 16,11 11 0-16,0 0 0 15,-6-11 0-15,6 11 0 16,0 0 0-16,0 0 0 0,-10-6 0 15,10 6 0-15,0 0 0 16,0 0 0-16,-10-1 0 16,10 1 0-16,0 0 0 15,-10-5 0-15,10 5 0 16,-10 0 0-16,10 0 0 0,-12 0 0 16,12 0 0-16,-13 6 0 15,13-6 0-15,-16 11 0 16,12 0 0-16,-5 0 0 15,4 5 0-15,-1 3 0 0,3 3 0 16,2-1 0-16,1-2 0 16,7 1 0-16,1-6 0 15,3-5 0-15,4-4 0 0,-2-5 0 16,2-3 0-16,-2-3 0 16,1 4 0-16,0 2 0 15,0 0 0-15,1 5 0 16,0 3 0-16,-2-7-4 15,3 1-30-15,1-5-45 0,-2-17-3 16</inkml:trace>
  <inkml:trace contextRef="#ctx0" brushRef="#br0" timeOffset="144503.4402">16457 10050 397 0,'0'0'12'0,"7"0"4"16,1 10 3-16,2 19 3 15,3 14 1-15,-1 13-1 16,7 12-22-16,1 8 0 15,-1 10 0-15,2-2 0 0,7-4 0 16,-5-10 0-16,10-2 0 16,0-19-50-16,-3-11-38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29T15:23:40.754"/>
    </inkml:context>
    <inkml:brush xml:id="br0">
      <inkml:brushProperty name="width" value="0.05292" units="cm"/>
      <inkml:brushProperty name="height" value="0.05292" units="cm"/>
      <inkml:brushProperty name="color" value="#FF0000"/>
    </inkml:brush>
  </inkml:definitions>
  <inkml:trace contextRef="#ctx0" brushRef="#br0">2810 5626 333 0,'0'0'3'0,"0"0"3"0,0 0 2 16,4-9 2-16,0-1 2 16,1-6 2-16,5-6-1 15,2-10 0-15,4-6-2 0,1-4-3 16,3-6-1-16,2 2-5 16,-1-7-8-16,5 2-39 15,-1 12-28-15,0 5-1 16</inkml:trace>
  <inkml:trace contextRef="#ctx0" brushRef="#br0" timeOffset="701.9054">3213 4859 373 0,'0'0'5'15,"6"22"5"-15,1 1 0 16,3 4 2-16,3 6 0 0,0 3 2 16,1-1 0-16,0 0 1 15,-6-8-6-15,-1-12-3 16,-7-15-2-16,0 0-1 15,-12-15-1-15,-2-12 0 0,-4-14-1 16,-3-8-1-16,-3-11 1 16,0-2-1-16,3-4-1 15,7 4-2-15,4 3 1 16,8 8-1-16,4 9 0 0,11 12 0 16,7 10 0-16,4 9 1 15,3 11 1-15,-1 4 3 16,0 14 0-16,-7 5 2 15,-7 11 1-15,-7 4 0 0,-5 4 1 16,-11-3-1-16,-4-3-3 16,0-3-9-16,-4-10-28 15,6-9-42-15,13-14-4 16</inkml:trace>
  <inkml:trace contextRef="#ctx0" brushRef="#br0" timeOffset="1073.7418">3558 4810 413 0,'0'0'5'0,"5"16"0"15,1-6 2-15,6 0-1 16,2-3 1-16,2-4 0 0,0-3 0 16,5-6 0-16,-8-15-3 15,-3-8-1-15,-3-8 0 16,-7-2 0-16,-4 0 2 0,-9 0 1 16,0 9 1-16,-5 6-1 15,-1 13 2-15,2 10-6 16,1 7-2-16,5 15 0 15,4 5 0-15,4 5 0 16,3-4 0-16,5 2 0 0,1-14 0 16,9-4-33-16,1-11-46 15,-5-15-4-15</inkml:trace>
  <inkml:trace contextRef="#ctx0" brushRef="#br0" timeOffset="1256.8478">3573 4180 461 0,'2'9'6'0,"2"12"2"16,3 12 1-16,3 9 0 0,4 12 1 15,3 5-2-15,7 7-8 16,-1 2 0-16,3-11 0 16,2-6 0-16,-3-15 0 0,3-9-29 15,-5-13-52-15,-3-9-5 16</inkml:trace>
  <inkml:trace contextRef="#ctx0" brushRef="#br0" timeOffset="1603.7002">3858 4282 411 0,'0'0'7'15,"0"18"3"-15,0 10 2 16,2 7 0-16,6 11 2 0,5 5 0 15,1 2 0-15,4 1 0 16,3-8-11-16,3-9-3 16,0-16 0-16,-2-13 0 15,1-12 0-15,-6-15-3 0,-5-7-1 16,1-3 0-16,-4 2 1 16,1 3 1-16,3 9 0 15,1 12 2-15,8 12 2 16,2 17-1-16,3 11 1 0,1 12 0 15,0 7 1-15,-6 3 0 16,-2 5 2-16,-12-10-5 16,-8-2 0-16,-2-7 0 15,-13-11 0-15,-10-12 0 16,-10-15-4-16,-3-7-24 0,8-15-50 16,-16-13-4-16</inkml:trace>
  <inkml:trace contextRef="#ctx0" brushRef="#br0" timeOffset="2371.9459">4209 4238 305 0,'0'0'8'0,"0"0"4"16,0 12 1-16,0-3 2 16,0 6 1-16,3 2 2 15,2 3-1-15,4 8 2 16,-2-2-8-16,7 2-3 16,0 0-1-16,-1 0-1 0,1-9-2 15,-1 2-2-15,-2-11 0 16,-4-5-2-16,-7-5 1 15,16-17-1-15,-14-7-1 16,2-7 0-16,1-1 0 0,-2-8 1 16,1 5-1-16,4 3 1 15,0 6 0-15,5 14 0 16,5 10 1-16,1 4-1 0,1 10 0 16,2 5 1-16,-1 0-1 15,0-1 0-15,-4-5 1 16,-3-9-1-16,-5-7 0 15,-1-10 0-15,1-4 1 0,-1-1-1 16,1 4 0-16,5 3 2 16,0 9-1-16,7 4 1 15,-2 12 0-15,3 9 0 16,-2-2-1-16,-1 4-3 16,-4-8-7-16,0-1-25 0,3-6-41 15,-18-8-1-15</inkml:trace>
  <inkml:trace contextRef="#ctx0" brushRef="#br0" timeOffset="2663.6564">4783 4113 431 0,'0'0'4'0,"0"0"0"15,0 0 0-15,3 8 1 0,6-5-2 16,6-3 0-16,1-4-1 15,6-5 0-15,-4-2-4 16,6-2-1-16,-4-6 1 0,-6 0 2 16,-3 2 3-16,-8-1 2 15,-3 18 4-15,-5-11 1 16,-6 11 0-16,-1 11 1 16,0 11-1-16,2 2-8 0,5 7-2 15,4 2 0-15,1-7 0 16,11-1 0-16,5-11-2 15,6-4-16-15,-5-4-49 16,9-15-15-16</inkml:trace>
  <inkml:trace contextRef="#ctx0" brushRef="#br0" timeOffset="2881.8765">5226 4096 426 0,'0'0'5'16,"0"0"2"-16,0 0-1 0,-1-7 1 15,0-4 1-15,-5-5 0 16,-1-7-1-16,-2-6 1 16,2-4-4-16,-4-3-2 15,4 1-1-15,3 0 0 0,4 5-1 16,4 6 0-16,9 7-1 16,6 5-5-16,9 7-9 15,2 0-34-15,1-2-28 0,8 2-2 16</inkml:trace>
  <inkml:trace contextRef="#ctx0" brushRef="#br0" timeOffset="3300.0513">5572 3655 432 0,'0'0'4'16,"0"0"0"-16,0 0 2 16,0 0-1-16,0 0 2 15,0 0 1-15,-6-3 0 16,6 3 1-16,0 0-3 15,-10-4-1-15,10 4 0 0,-10-4-1 16,10 4 0-16,-12-2-2 16,12 2 0-16,-10 0-2 15,10 0 0-15,-10 0 0 16,10 0 0-16,-10 5 0 0,10-5 0 16,-10 3 0-16,10-3 0 15,-13 7-2-15,13-7 1 16,-16 3 1-16,8 0-2 15,-2 1 1-15,2 5-2 0,-3 2 1 16,0 3-1-16,5 4 0 16,-1 5 1-16,3 0-2 15,2 0 2-15,2-3-1 16,1-4 1-16,7-6 0 0,1-3 0 16,6-5 0-16,0-2-1 15,2 0 2-15,-1 0-1 16,4 7 2-16,-2 3-1 15,-2 0-3-15,1 8-10 0,-4-6-25 16,-13-12-35-16,21 10-1 16</inkml:trace>
  <inkml:trace contextRef="#ctx0" brushRef="#br0" timeOffset="3627.8564">5733 3401 422 0,'0'0'6'16,"0"0"2"-16,-1 15 1 0,-1-1 1 16,-1 2 1-16,1 8 0 15,1 1 0-15,1 1-1 16,0 1-5-16,2-5-3 15,4-1-3-15,5-7-3 0,4-2-2 16,-1-2-4-16,2 1-1 16,-4-1 0-16,0 5 2 15,-5 1 3-15,-5 5 3 16,-2 4 2-16,-6-1 3 16,-3-2 0-16,-5-5-3 0,6-5-21 15,8-12-48-15,-12-5-3 16</inkml:trace>
  <inkml:trace contextRef="#ctx0" brushRef="#br0" timeOffset="3893.8594">5940 3592 429 0,'0'0'4'0,"0"0"2"16,7-7 1-16,0-5-1 15,1-6 0-15,5-3 1 0,-1-6-2 16,3-7 1-16,-2 0-5 15,-2-4-1-15,-4 6 0 16,-5 4 1-16,-2 8 2 16,-7 11 0-16,-6 9 1 0,-3 9 2 15,0 15-1-15,1 12 0 16,7 3 0-16,5 3-3 16,3 1-2-16,7-8 0 15,11-2 0-15,10-9-2 16,10-3-11-16,-1-16-65 0,14-4-3 15</inkml:trace>
  <inkml:trace contextRef="#ctx0" brushRef="#br0" timeOffset="4415.7404">4721 4640 405 0,'0'0'7'0,"0"0"3"0,0 15 0 16,2 8 2-16,7 8 0 16,5 11 1-16,4 9 0 15,4 6-1-15,4 7-6 16,2-1-3-16,-2-5-4 0,5-5-9 15,-12-14-27-15,-1-8-42 16,-4-12-2-16</inkml:trace>
  <inkml:trace contextRef="#ctx0" brushRef="#br0" timeOffset="4634.5983">4687 5003 431 0,'0'0'4'16,"0"0"0"-16,-10 0 1 16,10 0 0-16,0 0 0 15,13-12 1-15,4 4 0 16,4-4 0-16,15-3-4 0,5-3 0 16,8 0-2-16,4-6-6 15,8-9-49-15,0 11-21 16,-2-2-1-16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7T15:24:41.335"/>
    </inkml:context>
    <inkml:brush xml:id="br0">
      <inkml:brushProperty name="width" value="0.05292" units="cm"/>
      <inkml:brushProperty name="height" value="0.05292" units="cm"/>
      <inkml:brushProperty name="color" value="#FF0000"/>
    </inkml:brush>
  </inkml:definitions>
  <inkml:trace contextRef="#ctx0" brushRef="#br0">2284 12054 269 0,'0'0'8'16,"0"0"2"-16,0 0 4 16,0 8 2-16,0-8 3 15,0 13 1-15,0-13 4 16,4 19 1-16,-3-7-7 15,1 1-2-15,3 2-4 0,2 4-2 16,10 4-2-16,6 6-2 16,13 4-1-16,14 7-1 15,12 4 1-15,8 2-1 16,10 0 1-16,6-2-1 0,-3-10 0 16,-2-10-1-16,-6-16-1 15,-9-16-6-15,-10-16-7 16,-10-21-28-16,-9-14-43 0,-4-4-1 15</inkml:trace>
  <inkml:trace contextRef="#ctx0" brushRef="#br0" timeOffset="689.1011">2770 11930 273 0,'0'0'7'16,"0"0"5"-16,17 5 2 15,-4-4 4-15,4 1 2 0,5 0 1 16,4 0 4-16,3 0-1 16,-1 1-5-16,-1 1-4 15,-6 1-3-15,-4-1-3 16,-4 2-2-16,-13-6-3 15,0 12-1-15,-19-7-1 0,-18-4-2 16,-13-1 0-16,-11-1-1 16,-8-7 0-16,-1-3-1 15,2-2 1-15,8-2-1 16,13 0 0-16,15-3 0 0,16-1 1 16,16 0-1-16,10 2 1 15,13-2 1-15,1 2 0 16,5 5 1-16,3 6 1 0,3 6 0 15,0 13 1-15,-7 6-1 16,-3 9 1-16,-6-1-3 16,-6 1-3-16,-8-5-7 15,-5-4-16-15,0-8-52 16,-14-13-2-16</inkml:trace>
  <inkml:trace contextRef="#ctx0" brushRef="#br0" timeOffset="1175.9527">2960 11497 300 0,'0'0'6'0,"0"0"4"0,0 0 3 16,11 0 2-16,-11 0 2 15,0 0 2-15,0 0 1 16,-8 0-1-16,-6 0-5 0,-13 0-4 16,-5 0-1-16,-3 0-4 15,-4 0-2-15,1-6-2 16,4 0 1-16,8-3-1 15,6-4-1-15,7-4 0 16,12-4-2-16,3-1-4 0,8-8-10 16,4 0-30-16,5-3-31 15,-3 0-2-15</inkml:trace>
  <inkml:trace contextRef="#ctx0" brushRef="#br0" timeOffset="1455.8468">2779 11078 305 0,'0'0'7'15,"0"0"6"-15,0 0 0 16,0 0 2-16,10 0 4 16,7 8 1-16,5-1 0 0,2 0 1 15,4 1-7-15,2-4-6 16,-3-4-1-16,-5-1-2 16,-7-10-3-16,-12-3-1 0,-6-3-2 15,-14-1 0-15,-10 3 1 16,-6 0-1-16,-9 4 1 15,-3 2 0-15,-1 6 0 16,7 3 2-16,4 3-2 0,10 6 1 16,10 2 0-16,15 4-1 15,12-4-2-15,10-1-8 16,13-3-39-16,0-4-29 16,-3-3-2-16</inkml:trace>
  <inkml:trace contextRef="#ctx0" brushRef="#br0" timeOffset="1941.9403">2356 10611 406 0,'0'0'5'0,"0"0"1"16,9 10 2-16,-9-10 1 16,19 7 0-16,-1-5 1 0,10 4 2 15,6 1 0-15,8-7-5 16,7 3-1-16,3-1-1 16,5 2-1-16,-3-4 0 15,-3 3-2-15,-7-3 0 16,-8 0-2-16,-7 0-1 0,-8-3-1 15,-7 0 0-15,-14 3-1 16,0 0 0-16,0 0 0 16,-10 0 0-16,-4 0 1 0,-3 3 1 15,-5 0-1-15,1 4 2 16,0 2 0-16,0 2-1 16,5 4 1-16,6 6 1 15,9-2 0-15,3 4 0 0,15 0 2 16,5-1 0-16,7-5-1 15,4-4 1-15,1-6 0 16,-3-7-1-16,-4-10-1 16,-6-8-1-16,-9-8-3 0,-11-12-10 15,-1-9-46-15,-8 6-21 16,-14 0-2-16</inkml:trace>
  <inkml:trace contextRef="#ctx0" brushRef="#br0" timeOffset="2222.4912">2781 10411 442 0,'0'0'4'16,"0"0"1"-16,13 15 1 16,6-9 1-16,0 4 0 15,9-5 1-15,0-3 0 0,3-2 0 16,-3-7-3-16,-7-9-3 15,-5-2-1-15,-9-6-1 16,-7-3-1-16,-4 2 0 16,-6 4 0-16,-3 0 0 15,5 7 0-15,2 1 1 0,6 4 0 16,0 9-1-16,9-21-8 16,10-2-44-16,-5 3-26 15,-1 1 0-15</inkml:trace>
  <inkml:trace contextRef="#ctx0" brushRef="#br0" timeOffset="2840.4517">2808 9807 316 0,'0'0'8'0,"0"0"2"0,0 0 4 16,-11 0 3-16,11 0 2 15,-12 0 1-15,12 0 1 16,-16 11 2-16,10-1-6 0,4 2-4 15,2 6-2-15,11 2-2 16,5 0-2-16,10 1-1 16,4-7-6-16,3-4 0 15,4-9 0-15,-1-6 0 0,-8-12 0 16,-2-8-10-16,-13-11-26 16,-3-3-44-16,-9 1-3 15</inkml:trace>
  <inkml:trace contextRef="#ctx0" brushRef="#br0" timeOffset="3050.5673">2541 9458 429 0,'0'0'5'16,"11"4"1"-16,10 6 3 15,11 3 1-15,8 1 0 16,13 2 1-16,7 0 0 15,7-3 0-15,-1-5-4 16,2-3-5-16,-11-5-2 0,-6-3-11 16,-13-9-19-16,-14 2-48 15,-1 0-5-15</inkml:trace>
  <inkml:trace contextRef="#ctx0" brushRef="#br0" timeOffset="3265.9185">2759 9668 463 0,'0'0'3'16,"0"0"-1"-16,4 4 0 16,7-6 0-16,1-9 1 0,3-9 0 15,3-8 0-15,1-12-1 16,-1-13-3-16,-1-7-5 15,-1-6-15-15,-7-7-54 0,-8 1-3 16</inkml:trace>
  <inkml:trace contextRef="#ctx0" brushRef="#br0" timeOffset="3706.0535">2167 9140 384 0,'0'0'1'0,"0"0"2"0,9 0 1 16,1 0 2-16,8-7 1 15,7-5 1-15,8-5 2 16,7-7 0-16,14-3 0 16,4-9-1-16,8 0 0 0,2-1-3 15,3 4 1-15,4 3-2 16,-1 10 0-16,-2 7-1 15,1 12 0-15,-3 7 0 16,-2 13-1-16,-2 8 0 0,-2 12 0 16,-5 6-1-16,-2 8 0 15,-1 5-3-15,-6 3-5 16,-6-6-24-16,-2 0-48 16,-6-3-4-16</inkml:trace>
  <inkml:trace contextRef="#ctx0" brushRef="#br0" timeOffset="112938.0454">16406 5199 236 0,'0'0'8'0,"-10"0"4"0,10 0 2 16,-10-8 4-16,10 8 0 16,-16-13 2-16,5 2-1 15,1 0 2-15,3 3-3 0,-4-5-6 16,4 2-2-16,-8-4-2 16,-1 6 0-16,-5-4-1 15,-2 3-1-15,-7-1 0 16,-3 5-2-16,-3 0-1 0,-5-2 1 15,-1 4-2-15,-8-1-1 16,1 3 1-16,-6 1-1 16,0-2 1-16,-7 0 0 15,0 2 0-15,-6-1-1 16,-2 2 1-16,1 0 0 0,-5 4-1 16,-2 1 0-16,0 0 0 15,1 2 0-15,-3 2 0 16,3-1-1-16,0 2 0 15,-4-2 0-15,8 3 0 0,-8 3 1 16,4 1-1-16,-5 2 0 16,0-1 0-16,-3 5 0 15,-1 3 0-15,-2 0 0 16,-6 2 1-16,5 1-1 0,-4 0 0 16,3 2 1-16,-1 0 0 15,0 2 0-15,2-4 0 16,1 4-1-16,2 0 1 0,2 1 0 15,-1 3-1-15,-1 1 1 16,-1 3-1-16,0 1 1 16,1 4 0-16,2 1 0 15,-1 0-1-15,5 3-1 0,-4 0 1 16,7 4 0-16,0 1-1 16,1 4 1-16,2 4-1 15,0 2 0-15,2 4 2 16,1 2-2-16,0 2 1 15,3 2 0-15,1 0-1 0,-1 1 1 16,3-2 0-16,2-3-1 16,-2 4 0-16,-1-3 1 15,-2 5-1-15,2 2 1 0,-1 3 0 16,-3 2 0-16,-1 5-1 16,-1 3 0-16,0 1 0 15,4-2 1-15,5-1 0 16,2-5-1-16,7 0 1 0,3-5 0 15,11-3 1-15,4-4 0 16,8 0 0-16,2-6 0 16,11 3-1-16,1 2 1 15,8-5-1-15,4 2 0 0,4 1-1 16,10 0 2-16,5 0-2 16,5 3 1-16,8 0 1 15,5-2-1-15,3 3 0 16,5-2 0-16,2-4 0 15,5-1-1-15,4-2 1 0,-1-5-1 16,8-2 0-16,4-1 2 16,0-5-1-16,4 0 0 15,1 0 0-15,2-1 0 16,4-2 1-16,0 1-1 0,0-2 0 16,2 0 0-16,2 1 0 15,1-1 0-15,1-2 0 16,4-2 0-16,-1 1-1 0,2-2 1 15,-1 1 0-15,3-2 0 16,-1-1 0-16,4 1 0 16,1 0 1-16,2-1 0 15,-2-3-1-15,6-2 1 0,0-4 0 16,0-6 0-16,1-3 0 16,0-6 0-16,4-9-1 15,-1-3 0-15,3-2 1 0,-2-1-1 16,1-1 1-16,0-2-1 15,1 1 1-15,0 2-1 16,-4 0 1-16,0 0-1 16,-1 0 0-16,0 0 1 15,-1 0-1-15,3 0 1 0,-1-5-1 16,-2 0 0-16,7-2 0 16,-7 2 1-16,3-2-1 15,-3 3 0-15,-3 0 1 16,0 1-1-16,1 3 0 0,-3-1 0 15,0-1 0-15,4-4-1 16,-1-3 0-16,0-6 1 16,4-4-1-16,-1-4 1 15,2-4-1-15,5-6 0 0,-6-6 1 16,3-1 1-16,-1-6 0 16,-2-3-1-16,7-9 1 15,-5-2 0-15,2-13-1 16,-1-4 1-16,4-10 0 0,-3-10-1 15,2-8 1-15,-3-6 0 16,-7-11-1-16,-3-5 0 16,-6-3 0-16,-6-8 1 15,-10-6-1-15,-9-3 0 0,-10 0 0 16,-8-4-1-16,-11 0 1 16,-9-2 1-16,-13 1 0 15,-8 4 0-15,-7 3-1 16,-12-1 1-16,-8 2 0 0,-6-1 1 15,-5 1-1-15,-7 2-1 16,-5-2 0-16,-3 2 0 16,-3 7 0-16,-8 3 1 15,-4 5 0-15,-5 10-1 0,-6 6 2 16,-8 7-1-16,-7 8 2 16,-3 7-3-16,-11 3 0 15,-2 7 0-15,-3 4 0 0,-8 7 0 16,-2 5 0-16,-3 7 0 15,-3 3 0-15,-8 11 0 16,4 9 0-16,-8 12 0 16,7 8 0-16,0 8 0 15,7 10 0-15,10 11-78 16,10 7-5-16</inkml:trace>
  <inkml:trace contextRef="#ctx0" brushRef="#br0" timeOffset="114195.7061">17510 5152 246 0,'0'0'4'16,"0"0"1"-16,0-11 2 0,3 0 2 16,1-5 4-16,3-6 4 15,2-9 4-15,6-8 1 16,5-14 2-16,11-5 0 15,9-12-3-15,11-5-1 0,14-10-2 16,11-8-4-16,10 1-4 16,6-4-2-16,7 6-4 15,-2 1-6-15,2 14-11 16,-8 4-60-16,-6 10-5 0</inkml:trace>
  <inkml:trace contextRef="#ctx0" brushRef="#br0" timeOffset="116488.1122">18670 3278 378 0,'0'0'6'0,"0"0"1"0,3 14 1 16,7 11 2-16,2 10 0 15,9 11 2-15,2 9 0 16,6 9-1-16,-3 7-3 0,6-2-2 16,0-6-4-16,-3-8-7 15,-7-16-15-15,-4-19-45 16,6 2-11-16</inkml:trace>
  <inkml:trace contextRef="#ctx0" brushRef="#br0" timeOffset="116691.2308">18899 3259 411 0,'0'0'6'0,"9"16"0"16,5 10 2-16,3 8 0 15,6 11 1-15,6 7 0 16,3 4 1-16,3 11-1 0,-2-7-7 16,1-5-4-16,-7-11-12 15,0-9-30-15,-6-4-33 16,-6-9-1-16</inkml:trace>
  <inkml:trace contextRef="#ctx0" brushRef="#br0" timeOffset="117103.3588">18912 3543 357 0,'0'0'3'0,"6"5"2"16,5-1-1-16,7 4 0 15,7-4 0-15,4-1 2 16,7 0-2-16,4-3 2 0,1-4-5 15,6-10 1-15,-8 1-1 16,1-1-1-16,-4 2 3 16,-2 4 0-16,-2 3 3 0,-4 5 1 15,-1 5 0-15,-5 6 0 16,-1-3 1-16,0-2-1 16,-1-6-1-16,-6-3-1 15,-3-11-2-15,1-11-1 16,-7-7 0-16,-5-4 0 0,-6-9-1 15,-8 1 0-15,-2 4 0 16,-4 5-1-16,-4 9 2 16,2 13-2-16,4 13 1 15,1 13 0-15,10 15-1 0,4 9-1 16,4 3-4-16,7-4-8 16,11-4-12-16,-4-10-16 15,5-15-25-15,6-7-13 16</inkml:trace>
  <inkml:trace contextRef="#ctx0" brushRef="#br0" timeOffset="117383.6855">19553 3200 360 0,'0'0'10'0,"0"0"1"16,4 12 2-16,1 2 1 15,11 5 0-15,0 2-1 16,10 1 1-16,2-1 1 0,4-5-10 16,1-3-1-16,1-10-3 15,-4-3 0-15,-4-11-1 16,-8-10 0-16,-2 0 1 15,-7-4-1-15,-4 4 0 0,-3 5 1 16,2 4 1-16,-4 12 0 16,15-5 1-16,0 10 0 15,3 8 0-15,6 2 0 16,1-4 1-16,3-4-2 0,-2-4-1 16,-4-3 1-16,0-12-1 15,-7-9 0-15,-2-12-1 16,-2-2-5-16,-9-14-13 15,-6 3-59-15,9 0-4 0</inkml:trace>
  <inkml:trace contextRef="#ctx0" brushRef="#br0" timeOffset="118144.168">20816 2788 193 0,'0'0'7'0,"0"0"4"16,-9 0 7-16,9 0 4 16,0 0 2-16,0 0 3 0,0 0 1 15,0 0 1-15,-2 8-4 16,2 6-5-16,3 3-5 15,2 8-3-15,7 4-3 16,0 4-1-16,4-1-3 0,-1-1 0 16,2-4-1-16,-1-12-1 15,-1-11-1-15,-1-7-1 16,-2-18-1-16,-4-10-1 16,3-7-1-16,-2-4-1 0,2-4 1 15,2 9-1-15,1 7 0 16,5 12 0-16,3 13 0 15,-1 8 1-15,6 14 2 16,-4 2-1-16,3 3 0 16,-3-2 2-16,-3-5-1 0,-3-11 1 15,-3-4 1-15,-3-10-1 16,-1-5 0-16,4-2 1 16,1 3 0-16,2 3 1 0,2 10-1 15,1 2 1-15,6 10-1 16,-1 8-1-16,-1-2-5 15,3 3-19-15,-1-3-50 0,-7-8-4 16</inkml:trace>
  <inkml:trace contextRef="#ctx0" brushRef="#br0" timeOffset="118395.6993">21525 2544 410 0,'0'0'8'16,"3"16"0"-16,3 5 4 15,3 3-2-15,2 5 0 16,5-4 0-16,1 5 0 16,8-6-1-16,-1-6-6 15,4-11-3-15,-2-7-3 0,0-17 0 16,-4-1 0-16,-3-5 0 16,-1-4 1-16,-5 2 0 15,1 2 0-15,-6 7 2 16,0 10 1-16,3 6 0 0,1 9-2 15,11 7-29-15,2 7-44 16,1-2 0-16</inkml:trace>
  <inkml:trace contextRef="#ctx0" brushRef="#br0" timeOffset="118875.2319">22122 2356 344 0,'0'0'6'15,"0"0"5"-15,0 0 4 16,0 0 2-16,-4-8 1 16,4 8 1-16,-9 5 1 15,6 12 0-15,0 10-5 0,0 7-4 16,2 4-4-16,0 2-3 16,1 1 0-16,11-8-4 15,4-6 0-15,9-18-7 16,2-11-9-16,8-32-60 15,-2 2-5-15</inkml:trace>
  <inkml:trace contextRef="#ctx0" brushRef="#br0" timeOffset="119105.3115">22282 2145 452 0,'0'14'4'0,"5"8"0"15,4 11 2-15,1 9 0 16,8 3 0-16,2 0-1 15,4-2 0-15,6 2 0 0,-2-15-3 16,2-15-4-16,-3-10 0 16,-3-5-2-16,-3-3 1 15,-4-3 0-15,-3 3 1 16,-2 3 0-16,2 9 0 0,-3 4 2 16,3 5-2-16,2 5-11 15,-2 1-60-15,3 0-3 16</inkml:trace>
  <inkml:trace contextRef="#ctx0" brushRef="#br0" timeOffset="119782.0274">19428 4366 401 0,'0'0'3'0,"0"0"1"16,0 18 2-16,7 1 1 16,4 8 1-16,5 7 3 0,5 7 0 15,0 2 1-15,2 1-1 16,-3 0-3-16,-2-9 0 15,-4-6-2-15,-5-15-1 16,-9-14-2-16,0-11-2 0,-9-18 0 16,-1-9-1-16,2-9-1 15,4-3 0-15,2 0-1 16,2 3 1-16,6 13 0 16,10 12 1-16,4 15-1 15,8 13 0-15,1 15 1 0,0 9 0 16,-2 9 0-16,-3 3 1 15,-7 0-2-15,-1 0-8 16,-6-9-21-16,-15-7-46 16,7-8-4-16</inkml:trace>
  <inkml:trace contextRef="#ctx0" brushRef="#br0" timeOffset="120103.8893">19943 4511 386 0,'0'0'2'0,"0"0"1"0,8-7 1 16,2-5 0-16,0-7 0 15,6-3 0-15,-4-4 0 16,4-4 0-16,-6 1-1 0,0-1 0 15,-7 5 2-15,-3 7 2 16,-8 9 1-16,-1 7 0 16,-4 10 1-16,0 15 1 15,4 3 0-15,4 14-3 0,5-2-1 16,5 4-3-16,10-9-2 16,11 1-6-16,3-19-15 15,6-6-57-15,8-6-4 0</inkml:trace>
  <inkml:trace contextRef="#ctx0" brushRef="#br0" timeOffset="120391.9208">20331 4360 355 0,'0'0'2'0,"0"0"2"16,0 0 1-16,14-8 1 15,-4-5 0-15,1-3 0 0,-1-4 1 16,2-3 0-16,-3-7-2 16,-6 6 3-16,-3 5 1 15,-1 7 1-15,-8 9 1 16,-2 8 0-16,-1 16 2 0,2 7-2 16,2 11 1-16,7 1-4 15,4-2-4-15,11-6-1 16,6-7-6-16,3-20-10 15,8-9-39-15,0-14-28 0,-2-14-1 16</inkml:trace>
  <inkml:trace contextRef="#ctx0" brushRef="#br0" timeOffset="120697.2607">20563 3717 394 0,'2'8'8'15,"2"16"3"-15,5 14 1 16,3 9 2-16,5 14 1 15,5 12 0-15,4 4 1 16,1 7-1-16,2-14-8 16,-2-8-3-16,-5-12-4 0,-4-12 0 15,-1-16 0-15,-8-15 0 16,-9-7-2-16,0-16-2 16,-11-9 0-16,-6-6 0 0,-1-3 1 15,-7-2 1-15,-1 7 1 16,0 7 2-16,1 8 0 15,8 14 1-15,0 9 0 16,8 13 0-16,3 8-1 0,6 2 0 16,13 0-2-16,2-3-2 15,6-12-7-15,6-2-21 16,6-10-47-16,-4-7-1 16</inkml:trace>
  <inkml:trace contextRef="#ctx0" brushRef="#br0" timeOffset="120935.3896">20881 4218 402 0,'0'0'5'16,"0"0"0"-16,9 7 2 16,-9-7 0-16,17 0 2 15,-4-1-1-15,3-8 1 0,2-4-1 16,0-6-6-16,-1-5-1 16,-5-3-1-16,-1-2 0 15,-5 5 0-15,-6 7 3 0,0 17 1 16,-9-5 1-16,2 14 2 15,-1 12 0-15,3 6 0 16,5 2-1-16,3-4-2 16,10-4-3-16,4-14-7 0,11-7-19 15,3-14-52-15,-3-14-5 16</inkml:trace>
  <inkml:trace contextRef="#ctx0" brushRef="#br0" timeOffset="121238.0497">21089 3435 446 0,'0'0'5'16,"3"21"2"-16,7 8 1 16,2 15 1-16,2 12 1 15,7 9 1-15,1 15 0 0,7 3-7 16,-1-4-4-16,0-7 0 16,-2-8 0-16,-2-14 0 15,-5-11 0-15,-4-13 0 16,-5-13 0-16,-10-13 0 15,0 0 0-15,-11 0 0 0,-6-10 0 16,-6-4 0-16,-1 3 0 16,3 0 0-16,1 1 0 15,0 8 0-15,10 0 0 0,10 2 0 16,0 0 0-16,4 9 0 16,16-4 0-16,13-1-5 15,0-4-19-15,19-3-55 16,8-5-3-16</inkml:trace>
  <inkml:trace contextRef="#ctx0" brushRef="#br0" timeOffset="121580.009">22055 3443 409 0,'0'0'5'16,"1"10"2"-16,5 10 2 15,6 12 3-15,4 5 0 0,3 8 0 16,3 6 1-16,3 4 0 16,-1 2-4-16,-2-9-5 15,-1-9-7-15,-3-18-9 16,-2-13-38-16,-6-4-30 16,-10-4 0-16</inkml:trace>
  <inkml:trace contextRef="#ctx0" brushRef="#br0" timeOffset="121930.0591">22012 3700 345 0,'0'0'2'0,"0"0"1"15,12-1 1-15,1-5 2 16,7-3 2-16,7 1 0 16,4-5 2-16,4 0-1 15,4-3 1-15,2 2 0 0,2 3-1 16,-2 3 1-16,-8 3-1 15,-4 5 2-15,-2 1 0 16,-3 8-1-16,-2 3-1 16,-6 1-1-16,-1-2-1 0,0 2-2 15,-1-5-2-15,2-3-1 16,0-5 0-16,-2-2-2 16,-2-9 0-16,-1-7 0 0,-6-5 0 15,-5-3 0-15,-3 1 0 16,-11 4 0-16,-1 1 0 15,-6 8 0-15,1 2 0 16,0 8 0-16,5 4 0 16,2 7-14-16,13-9-47 0,0 15-20 15,11-5-2-15</inkml:trace>
  <inkml:trace contextRef="#ctx0" brushRef="#br0" timeOffset="122589.3331">19749 5528 390 0,'0'0'5'15,"0"0"3"-15,-11-4 3 16,4 3 1-16,-8 1 1 16,-3 0 1-16,-4 4 0 0,-6 7 1 15,-1 10-5-15,-1 4-3 16,1 4-1-16,2 4-4 16,9 3 0-16,9 1 0 15,9-4-2-15,9-6 0 0,12-3 0 16,5-3 0-16,7-3-2 15,4-6 2-15,-2 4 0 16,-3-2 0-16,-7 4 0 16,-10 1-1-16,-7 4 1 15,-8 1 1-15,-4 0-3 0,-8-7-3 16,-3 2-9-16,-1-11-21 16,-4-8-43-16,20 0-2 15</inkml:trace>
  <inkml:trace contextRef="#ctx0" brushRef="#br0" timeOffset="122861.8334">20025 5784 361 0,'0'0'2'16,"0"0"1"-16,5-14 1 15,4 6-1-15,-4-5 0 16,5-5 0-16,-6-2 2 0,5-1-1 15,-5 2 2-15,-4-3 3 16,-3 7 2-16,-11 7 1 16,-1 8 3-16,-7 5 0 15,3 10 1-15,3 10-2 0,0 1-3 16,13 2-3-16,3 1-4 16,10-4-2-16,12-8-7 15,14-7-13-15,-3-7-60 16,10-6-2-16</inkml:trace>
  <inkml:trace contextRef="#ctx0" brushRef="#br0" timeOffset="123099.6038">20310 5645 343 0,'0'0'3'16,"2"-11"1"-16,0 0-1 0,2-2 1 15,2-2 0-15,-2-5 1 16,-3 1 5-16,-1 0 3 15,-2 5 0-15,-10 7 1 0,-3 7 2 16,-3 4 1-16,-2 11-1 16,3 9 1-16,2 5-4 15,5 3-5-15,10-2-2 16,3-3-4-16,16-3-2 0,5-11-3 16,18-3-18-16,5-10-56 15,4-8-5-15</inkml:trace>
  <inkml:trace contextRef="#ctx0" brushRef="#br0" timeOffset="123820.7878">21069 5457 380 0,'0'10'6'0,"0"10"1"16,12 9 2-16,-1 6 0 0,9 5 2 15,3 3 0-15,-1 2 0 16,5 1 0-16,-1-11-4 15,-3-11-2-15,-9-9-2 16,-14-15-1-16,4-4-2 0,-12-21-1 16,-11-11-1-16,-7-13 0 15,-5-8-1-15,-1-9-1 16,2 0 1-16,8 0-1 16,4 2 1-16,16 11 1 0,2 11 1 15,15 16 0-15,9 12 1 16,7 14 1-16,3 6 2 15,-4 13 2-15,-3 9 0 0,-10 5 1 16,-4 2 1-16,-10 1-1 16,-4-3-2-16,-8-5-4 15,-6-14-13-15,0-10-26 16,6-4-38-16,-2-14-3 16</inkml:trace>
  <inkml:trace contextRef="#ctx0" brushRef="#br0" timeOffset="124346.1332">21583 5354 430 0,'0'0'4'0,"0"0"1"16,0 0 1-16,-4 1 0 16,4-1 0-16,-12-6 0 0,1-6 1 15,-1-5-1-15,-3-3-4 16,2-6 0-16,-3-3-2 16,4-3 1-16,1 5 0 0,4 0-1 15,7 1 1-15,3 2-1 16,11 7 1-16,4 0-1 15,4 5 0-15,6 1 2 16,0 3-2-16,2 3 0 16,-2 5 1-16,-1 2-1 0,-4 6 1 15,0 4 1-15,-4 5-1 16,0 0 1-16,2 2 1 16,0-3-1-16,-2-3 0 15,5-6 1-15,-3-3-1 0,-1-6-1 16,2-12 0-16,-3-3 0 15,-8-5-1-15,-7-2 1 16,-3 3-1-16,-3 2 2 16,-9 9-2-16,-6 7 0 0,0 3 0 15,-2 12 0-15,4 8 0 16,4-1 0-16,10 3-7 16,1-8-15-16,0-14-57 0,17 8-2 15</inkml:trace>
  <inkml:trace contextRef="#ctx0" brushRef="#br0" timeOffset="124660.0653">22000 4611 463 0,'1'9'5'16,"7"10"1"-16,4 6 0 15,5 11 0-15,3 5 0 16,3 4 2-16,3 5-2 0,2 0-1 15,-2-4-5-15,-5-12 0 16,-4-9 0-16,-8-12 0 16,-9-13 0-16,0 0 0 15,-11-4 0-15,-4-8 0 0,-7-7 0 16,0 3 0-16,-3 3 0 16,3 3 0-16,0 5 0 15,5 5 0-15,6 13 0 0,8 6 0 16,2 3 0-16,9 5 0 15,10-2 0-15,6-7 0 16,12-4-17-16,11-7-62 16,-5-11-3-16</inkml:trace>
  <inkml:trace contextRef="#ctx0" brushRef="#br0" timeOffset="125204.3363">22399 4746 240 0,'0'0'12'0,"0"0"5"16,0 0 6-16,1 12 1 15,2 8 3-15,5 7 2 16,0 0 1-16,3 6-1 0,2 1-11 16,0-5-5-16,5-2-4 15,-2-13-3-15,2-14-3 16,-1-8-1-16,3-8 0 15,-1-9-1-15,3 4-1 0,-3 3 1 16,0 4 0-16,5 10-1 16,1 6 0-16,-1 11 0 15,1 5-2-15,0-3-4 16,3 2-11-16,-4-3-44 0,2-14-16 16</inkml:trace>
  <inkml:trace contextRef="#ctx0" brushRef="#br0" timeOffset="125442.0621">22905 4618 476 0,'0'0'3'0,"-10"2"2"0,-1 3 1 15,4 1 0-15,-3 5 1 16,1 6 1-16,2 6-8 15,2 1 0-15,5 6 0 16,7-3 0-16,8 0 0 0,4-8 0 16,7-4 0-16,1-13-6 15,4-4-26-15,5-19-47 16,-10-7-4-16</inkml:trace>
  <inkml:trace contextRef="#ctx0" brushRef="#br0" timeOffset="125603.2677">23038 4210 392 0,'0'0'9'0,"0"14"2"16,7 4 3-16,-1 12 1 16,5 11 0-16,8 8 1 0,2 10 1 15,3 4-1-15,1 3-10 16,5-6-6-16,-5-9 0 16,5-3-6-16,-13-15-34 15,2-9-38-15,-7-9-5 16</inkml:trace>
  <inkml:trace contextRef="#ctx0" brushRef="#br0" timeOffset="125764.0801">23056 4617 396 0,'0'0'3'0,"0"0"2"0,0 0 2 16,15 0 3-16,0 0-1 15,12-1 2-15,4-5 1 16,12-3-2-16,5-6-4 0,15-1-21 15,14-11-56-15,-8 0-4 16</inkml:trace>
  <inkml:trace contextRef="#ctx0" brushRef="#br0" timeOffset="126347.9107">19764 7138 396 0,'0'0'4'0,"7"0"1"16,-7 0 0-16,21-4 1 0,-7-6 0 16,0-7 0-16,2-4 0 15,-2-8 0-15,-4 1-4 16,-7-7 0-16,-3 5 4 15,-12 2 2-15,-4 8 1 0,-5 4 0 16,-3 16 2-16,-1 7 0 16,1 10 2-16,6 11-13 15,3 2 0-15,10 1 0 16,5-2 0-16,10-5 0 0,8-12 0 16,15-6-36-16,0-9-45 15,5-9-3-15</inkml:trace>
  <inkml:trace contextRef="#ctx0" brushRef="#br0" timeOffset="126605.1565">20054 7018 430 0,'0'0'4'0,"0"0"0"15,-1 14 3-15,1-14-2 16,0 0 0-16,-12 4 0 15,12-4 1-15,-8-15-1 0,3-10-3 16,4-4 0-16,1-7-3 16,1 2 3-16,6 1 0 15,0 6 1-15,5 7 1 16,2 16 0-16,5 8 0 0,2 16-2 16,0 7-2-16,1-1-13 15,-1 3-62-15,8 4-3 16</inkml:trace>
  <inkml:trace contextRef="#ctx0" brushRef="#br0" timeOffset="127253.3088">20979 6609 497 0,'0'0'3'15,"0"0"0"-15,0 0 1 16,0 0 0-16,0 0-4 0,0 0 0 16,0 0 0-16,-8-3 0 15,8 3 0-15,0 0 0 16,-7-14 0-16,7 14 0 16,-3-17 0-16,-1 8 0 0,4 9 0 15,-11-15 0-15,11 15 0 16,-11-12 0-16,11 12 0 15,-11-10 0-15,11 10 0 16,-8-2 0-16,8 2 0 0,0 0 0 16,0 0 0-16,-11 0 0 15,11 0 0-15,-10 0 0 16,10 0 0-16,-7 10 0 16,7-10 0-16,-10 14 0 15,4-2 0-15,-2 0 0 0,5 5 0 16,-1 3 0-16,1 2 0 15,2 3 0-15,-1-2 0 16,7 1 0-16,2-7 0 0,11-2 0 16,-1-6 0-16,6-9 0 15,1 0 0-15,2 0 0 16,0-7 0-16,2 7 0 0,-2 0 0 16,-1 7 0-16,-3 5 0 15,0 6-2-15,-3-4-10 16,4-5-35-16,-5-2-31 15,-2-7-2-15</inkml:trace>
  <inkml:trace contextRef="#ctx0" brushRef="#br0" timeOffset="127886.0021">21907 6251 444 0,'0'0'4'0,"0"0"3"16,-7-9 1-16,7 9 0 0,-9-3 1 16,9 3 0-16,-10-7 1 15,10 7-1-15,0 0-6 16,-11-5-3-16,11 5 0 16,0 0 0-16,-9-7 0 0,9 7 0 15,-9-3 0-15,9 3 0 16,-10-2 0-16,10 2 0 15,-10 0 0-15,10 0 0 16,-19 9 0-16,12-1 0 0,-1 10 0 16,-4 4 0-16,5 2 0 15,1 1 0-15,3-1 0 16,1-1 0-16,3-2 0 16,7-9 0-16,3-6 0 15,8-5 0-15,3-1-2 0,3-4 0 16,4-1 1-16,6 1-1 15,1 4 1-15,-2 0 0 16,6 9 0-16,2 4 0 16,-3 5 1-16,-1 8 0 0,-6 1 0 15,-3 3 1-15,-8 6 1 16,-8-5 0-16,-12 4 0 16,-6-2 2-16,-16 3-4 0,-12-2 0 15,-6-1 0-15,-9-9 0 16,0-1-6-16,-4-6-37 15,7-15-34-15,6-2-6 16</inkml:trace>
  <inkml:trace contextRef="#ctx0" brushRef="#br0" timeOffset="128346.1352">22188 6296 380 0,'0'0'3'0,"0"0"0"15,13-3 0-15,-1-8 1 16,5-8 0-16,2-2 1 16,5-5-1-16,-3-6 2 15,-3-3-2-15,-3 2 1 0,-9-1 2 16,-6 5 3-16,-6 7-1 15,-10 11 2-15,1 10 1 16,-6 3 0-16,3 15-1 16,4 11-2-16,4 6-2 0,8 7-5 15,4-3-2-15,12-2 0 16,6-11 0-16,11-5-8 16,2-19-18-16,-9-8-52 0,11-11-4 15</inkml:trace>
  <inkml:trace contextRef="#ctx0" brushRef="#br0" timeOffset="128528.2777">22469 5580 448 0,'0'0'5'0,"5"15"2"16,6 7 3-16,5 14 0 16,4 14 1-16,4 9 1 15,6 9-4-15,3 14-8 0,2-1 0 16,-2-1 0-16,1-8 0 15,-1-9 0-15,-5-17 0 16,0-7-71-16,-4-10-13 16</inkml:trace>
  <inkml:trace contextRef="#ctx0" brushRef="#br0" timeOffset="134039.9883">11972 10901 280 0,'0'0'3'15,"0"0"1"-15,0 0 2 16,-3-4 3-16,3 4 2 16,0 0 5-16,-9-4 0 15,9 4 1-15,0 0 0 0,-10-8-2 16,10 8-2-16,-12-5-1 16,3-2-3-16,-4 2-3 15,-1 0-1-15,-5 1-1 16,0-2-1-16,-3 1 0 0,-3 1-1 15,0-4 0-15,-1 1 0 16,-4 0-1-16,1-1 0 16,-1-1 0-16,-2 0-1 15,-2-4 1-15,-1 2-1 0,-7-1 1 16,-1 2-1-16,-6-5 0 16,-1 4 1-16,1-2-1 15,-2-3 1-15,2 0-1 16,-1-1 0-16,5 0 1 0,-3 0 0 15,0 0-1-15,2 0 1 16,-2 2 0-16,-5-1-1 16,-3 2 1-16,-3 1 0 15,2 2 0-15,-4-1-1 0,2 0 1 16,-3 0-1-16,1 1 0 16,1 1 1-16,1-2-1 15,-2 3 0-15,-2-1 1 16,0 5-1-16,-3 2 1 0,0 0-1 15,-4 0 1-15,0 3-1 16,0 0 0-16,-4 3 0 16,-1 0-1-16,5 0 1 0,-4-3 0 15,-1 3 0-15,2-3 0 16,0 0 0-16,0 0 0 16,-1 0 0-16,2 0 0 15,-1 0 0-15,2 2 0 16,-1 5 0-16,-2-1 0 0,6 4-1 15,-4 2 1-15,1 1 0 16,-1 3 0-16,-1-1 0 16,0 1 0-16,2 2 0 15,-2 2 1-15,4-1-1 0,1 1 0 16,2 1 0-16,2 4 0 16,3-2-1-16,2 2 1 15,-1 4 0-15,1-1-1 16,0 2 1-16,-1-1-1 0,1 5 1 15,2-2 0-15,0 2 0 16,-1 0 1-16,4 2-1 16,0-3 1-16,-1 4 0 0,3 0-1 15,0 1 1-15,0 0 0 16,2 1 0-16,1 0-1 16,0 3 1-16,4-1-1 15,-1 2 1-15,2 3-1 16,2-1 0-16,0 2 0 0,1 1 0 15,4 0 0-15,-2 0 1 16,4 1-1-16,0-5 0 16,4 5 0-16,2-3 0 15,4-2 1-15,2 3-1 0,2 2 0 16,3 2 0-16,1 4 0 16,3-1 1-16,3 5-1 15,2 2 0-15,-1-1 0 16,3 4 0-16,-1-1 0 0,2 2 0 15,2 1-1-15,1-2 1 16,0 2 0-16,1-1 1 16,2 0-1-16,-1 1 0 0,4 0 0 15,2-1 0-15,3 0 0 16,3 0 0-16,-1 1-1 16,6-3 0-16,-1-1 0 15,6 1 0-15,1 0-1 0,1-2 1 16,4-3 0-16,2-2 0 15,3 2 0-15,2-3 1 16,3-2 0-16,-1-2 1 16,4 0 0-16,1 2 0 15,0 0-1-15,-2 3 0 0,3-2 0 16,3 2 0-16,1-1 0 16,2-3 0-16,4-1-1 15,2-3 1-15,2-5 0 16,4-2 1-16,3-5-1 0,-1 0 0 15,0-5 1-15,3-2-1 16,-2 0 0-16,2-3 1 16,-3 3-1-16,2-1 0 0,1 1 0 15,-3-2 0-15,2 0 0 16,1 1 0-16,2-4 0 16,2 3 0-16,-5-7 0 15,2 2 0-15,1-1 0 16,-2 1 0-16,-1 2 0 0,0-4 1 15,-1 3-1-15,-1-1-1 16,4 0 2-16,-4-2-1 16,2-5 0-16,2 1 0 15,0-4 0-15,0-2 0 0,-1-3 1 16,2 0-1-16,-3-2 0 16,1 3 0-16,2-2 1 15,0 1-1-15,-5 3 1 0,2 0-1 16,1 2 0-16,-2-1 1 15,0 0-1-15,-1 0 0 16,2-4 0-16,-1 0 0 16,3-3 0-16,0-1 0 0,-2-3 0 15,3 0 0-15,1 0 0 16,-2 0 1-16,4 0-1 16,-3 0 0-16,-2 1 1 15,3 1-1-15,0 1 0 16,-2-2 0-16,4-1 0 0,-2 0 1 15,1 0-2-15,0-4 1 16,0-2 1-16,-1-1-1 16,-1 2 0-16,0-1 0 15,-1 0 0-15,-4-2 1 0,2 4-1 16,-1-4 0-16,-3 2 0 16,3-6 1-16,2-2-1 15,-3-3 0-15,2-2 0 16,-1-2 0-16,0-3 0 0,1-1 0 15,-3 2 0-15,0-1 0 16,-2 2 0-16,2 2 0 16,-2-2 1-16,-4 3-1 15,2 2 0-15,-1 0 0 0,-1 0 0 16,1-2 0-16,-4 2 0 16,0-2 0-16,1-2 0 15,-3 2 0-15,-1-2 0 16,-1-1 0-16,-3 1 0 0,0 0 0 15,2 1 0-15,-3 1 0 16,0-1 0-16,0 2 0 16,-3-3 0-16,1 0 0 15,0-3 0-15,-3-1 0 0,2-3 0 16,-1-5 0-16,0-1-1 16,3-1 1-16,-4-3 0 15,3 1-1-15,-1-2 1 16,1 0 0-16,-3 0 1 0,-1 0-1 15,-2-2 1-15,2-1-1 16,-1-3 1-16,-4 0-1 16,2-5 1-16,0 0-1 15,-2-3 1-15,0-3-1 16,-2 2 0-16,0-3 0 0,-6 3 1 16,2-3 0-16,-4 4 0 15,-4-1 0-15,1 1 0 16,-7-1 1-16,3-1-1 0,-9 2 1 15,2-3-1-15,-5 3 0 16,0-1 0-16,-3-1-1 16,-1 1 0-16,0 4 0 15,-6 1 0-15,-2 3 0 0,-1 0 0 16,0 3 0-16,-4-3 0 16,2 3 0-16,-4-1 1 15,1-5-1-15,0 4 1 0,-2-7-1 16,0 4 1-16,3-2-1 15,-3-2 0-15,2 4 0 16,-2-1 1-16,-2 1-1 16,-2-1 0-16,2 1-1 15,-2 0 1-15,0-1 0 0,-2-2 0 16,-2 1 0-16,4-4 0 16,1 2 1-16,-4 1 0 15,-2 2 0-15,2 1 1 16,-3 5-2-16,-1-1 0 0,-1 5 0 15,-2 1 0-15,1-1 0 16,-2 5 0-16,-2-4 0 16,1 1 0-16,-1-2 0 15,1 1 0-15,-4 1 0 0,-2 1 0 16,-1 3 0-16,0 3 0 16,-2 2 0-16,0 1 0 15,-2 2 0-15,1 2 0 0,-3 1 0 16,4 0 0-16,-3-3 0 15,2 0 0-15,-2 0 0 16,0 0 0-16,1-2 0 16,-2 2 0-16,-3 0 0 0,0 3 0 15,-1-2 0-15,-4 5 0 16,-1-1 0-16,0 3 0 16,0-3 0-16,1 2 0 15,-1 0 0-15,2 1 0 0,-4 3 0 16,0-1 0-16,1 7 0 15,-3 2 0-15,2 6 0 16,-2 0 0-16,3 0-12 16,-2 6-69-16,18 2-2 15</inkml:trace>
  <inkml:trace contextRef="#ctx0" brushRef="#br0" timeOffset="151147.1233">14804 9803 332 0,'0'0'5'16,"-19"28"2"-16,3-1 2 16,-5 5 0-16,1 8 1 15,-3-5-1-15,0 3 1 0,1-1-1 16,12-12-4-16,6-13-2 15,4-12 1-15,16-17 0 16,5-8 2-16,5-2 2 0,1 0 1 16,1 2 2-16,-3 8 1 15,-1 17-1-15,-7 15-1 16,-8 25-2-16,-9 16-1 16,-3 9-2-16,-10 6-1 0,-1 0-3 15,-6-4 0-15,2-12-2 16,4-14 0-16,4-21 1 15,10-20 0-15,0-5 0 16,6-15 1-16,9 1 0 0,1-2 1 16,0 10-2-16,-1 9 0 15,-3 12 0-15,-6 19 0 16,-6 16 0-16,0 7 0 16,-7-3 0-16,-2 4 0 0,0-13 0 15,-1-5-11-15,3-15-2 16,7-20 1-16,-9-1 4 15,8-15 3-15,1 3 4 16,0-3 5-16,0 16 4 0,0 0 3 16,1 15 0-16,-1 24-1 15,0 15-4-15,-9 7-6 16,1 3 0-16,1 3 0 16,-1-10-8-16,3-11-9 0,0-17-4 15,5-17 0-15,1-18 4 16,8-17 4-16,7-11 6 15,0-4 7-15,4 6 8 0,-1 0 9 16,-2 14 3-16,-4 15 1 16,-3 15-4-16,-4 24-3 15,-6 18-7-15,-9 10-7 16,-5 2 0-16,-4 9-11 0,-4-12-13 16,0-5-8-16,-3-13 1 15,-1-13 8-15,6-11 6 16,-6-14 9-16,8-1 9 15,2-6 12-15,3 2 12 16,1 4 9-16,2 12-4 0,1 7-7 16,-3 10-8-16,5 10-10 15,-5 1-5-15,2 7 0 16,0-7-13-16,3-5-8 16,1-14-4-16,10-13 2 0,9-12 5 15,3-14 7-15,6-9 7 16,5-6 6-16,3 3 10 15,-4 3 10-15,0 10 3 0,-13 11-1 16,-4 17-4-16,-9 16-10 16,-13 14-10-16,-8 14 0 15,-11-1 0-15,0 7 0 16,-5-10-10-16,5-4-9 0,0-12-1 16,7-7 1-16,5-8 6 15,9-7 5-15,10 2 5 16,1-5 7-16,10 4 8 15,5 1 4-15,6 6 1 16,-3-4-1-16,0 1-4 0,-4-1-5 16,-3-7-5-16,-2-5-3 15,-9-11-5-15,0 0-2 16,-6-7-4-16,-1-10 0 16,-3-8 0-16,6-2 0 0,1-5 5 15,0-3 3-15,3-3 5 16,1-6 3-16,5-8 3 15,2-10 0-15,4-20 1 16,-1-20-2-16,0-19-3 0,0-27-3 16,0-19-3-16,4-13-1 15,-6-2 0-15,-2 10 3 16,-3 18 3-16,-4 24 3 0,-7 31 3 16,-10 34 2-16,-5 39 3 15,-4 33-1-15,0 29-6 16,1 17-6-16,9 14 0 15,5 6 0-15,8-9-4 16,7 3-78-16,15-5-3 0</inkml:trace>
  <inkml:trace contextRef="#ctx0" brushRef="#br0" timeOffset="152885.5626">15136 12172 379 0,'0'0'5'16,"0"0"1"-16,0 6 2 0,0-6 0 15,3 16 2-15,0-2 2 16,3 3 0-16,5 5 1 15,2 0-3-15,4 5-1 16,2 2-2-16,4 3-1 0,4 1 0 16,-1 3-2-16,2-2-1 15,-5 1 0-15,1 3-1 16,-6 0 0-16,-1 0-1 16,-5 3 0-16,-2 0 1 0,-6-1-2 15,0 1 2-15,-3 0-2 16,-1-6 0-16,-3 0 0 15,-2-3 0-15,-3-2 0 0,1-6 0 16,-1 0 0-16,-4-3 0 16,3-2 0-16,-2 1 0 15,-2-3 0-15,1 0 0 16,-2 0 0-16,1 0 0 16,-3-3 0-16,1 1 0 0,-4-1 0 15,2-2 0-15,-3 2 0 16,0-4 0-16,-2 3 0 15,0-1 0-15,-2 2 0 16,-4 1 0-16,-1 0 0 0,0 1 0 16,-5 1 0-16,3 1 0 15,0-1 0-15,-1-1 0 16,1-3 0-16,4 0 0 16,0-3 0-16,0-3 0 0,0-2 0 15,-1 0 0-15,3-3 0 16,-1 1 0-16,4 0 0 15,1-1 0-15,5 3 0 0,-2-1 0 16,8 4 0-16,0-3 0 16,10-5 0-16,-14 12 0 15,14-12 0-15,0 0 0 16,-9 11 0-16,9-11 0 0,0 0 0 16,0 0 0-16,0 0 0 15,0 0 0-15,8 0 0 16,-8 0 0-16,0 0 0 15,0 0 0-15,0 0 0 16,11-14 0-16,-3-3 0 0,3-1 0 16,0-5 0-16,6-8-2 15,-3-1 0-15,2-4 0 16,-1 0 0-16,-1 4 0 16,-4 3 0-16,0 4 0 0,-5 4 1 15,0 7 1-15,-3 2 0 16,-2 12 0-16,1-13 0 15,-1 13 1-15,0 0-1 0,0 0 0 16,0 0 1-16,0 0-1 16,0 5 0-16,0 7-1 15,3 3 1-15,0 4 0 16,0 5 0-16,-3 1 0 0,0 4 0 16,0 2 0-16,-5-2 0 15,-4 0 1-15,-3-2-1 16,-1-1 0-16,-2-4 1 15,-2-4-1-15,-2 1 0 16,3-7 0-16,-3 0 0 0,1-3 0 16,3 1 0-16,-3-2-1 15,5-1 1-15,0 0 0 16,2 3 0-16,1-4-1 16,10-6 0-16,-15 11 0 0,15-11 0 15,-8 9 0-15,8-9 0 16,0 0 0-16,0 0 0 15,-3 10 1-15,3-10 0 0,6 11 1 16,-6-11-1-16,21 13 0 16,-6-3 0-16,6 2 1 15,6 1-1-15,0 0 1 16,7 2-1-16,2 0 1 0,4 0 0 16,1-1 0-16,2 2-1 15,-3-3 0-15,2-3 0 16,-4 1-4-16,-8-8-12 15,0-1-61-15,-5 2-5 16</inkml:trace>
  <inkml:trace contextRef="#ctx0" brushRef="#br0" timeOffset="157042.1341">18660 11039 313 0,'0'0'4'16,"0"0"3"-16,0 0 4 16,0 0 1-16,3-4 4 15,6-1 2-15,10 0 2 16,11 1 0-16,6-2-3 0,16-3-3 15,8 4-4-15,7-7-2 16,9 2-6-16,-1-8-12 16,5-12-61-16,-6 13-7 15</inkml:trace>
  <inkml:trace contextRef="#ctx0" brushRef="#br0" timeOffset="157890.0838">19785 10188 324 0,'0'0'7'16,"0"0"2"-16,-13 2 3 15,13-2 1-15,-15 3 2 0,5-3 2 16,-2 0 1-16,1 2 0 16,-1 2-5-16,-4 4-1 15,0 9-3-15,1 10 1 16,-1 12-1-16,7 14-1 0,2 15-2 16,7 14-1-16,8 7 1 15,10 4-6-15,6-8 0 16,9-10 0-16,8-18 0 0,2-21 0 15,5-27 0-15,-4-24 0 16,-2-22 0-16,-6-19 0 16,-2-13 0-16,-14-13 0 15,-14-2 0-15,-7-3 0 0,-13 9 0 16,-12 3 0-16,-9 11 0 16,-7 13 0-16,-1 13 0 15,-3 13 0-15,6 13 0 16,2 3 0-16,9 9 0 0,10 4-3 15,3 11-78-15,22 4-3 16</inkml:trace>
  <inkml:trace contextRef="#ctx0" brushRef="#br0" timeOffset="158313.7378">19852 10498 438 0,'0'0'3'0,"0"0"2"16,0 9 2-16,5 3 1 0,7 8 1 15,2 5 0-15,9 7 0 16,8 3 0-16,2 3-3 16,8 1-3-16,1-7-5 15,5-3-16-15,6-17-60 16,-13-10-3-16</inkml:trace>
  <inkml:trace contextRef="#ctx0" brushRef="#br0" timeOffset="159361.7495">20256 10423 174 0,'0'0'8'16,"0"0"4"-16,0 0 3 15,0 0 3-15,0 0 4 16,0 0 1-16,0 0 3 15,0 0 2-15,0 0-7 0,0 0 0 16,-9 1-1-16,9-1-4 16,0 0-1-16,-6 11-2 15,6-11-3-15,-2 14 0 16,2-2-3-16,0 7 0 0,7 6-3 16,8 6-1-16,3 3-1 15,3 2-1-15,7-3 0 16,0-8-1-16,4-7 1 0,-4-13-1 15,1-11 0-15,-7-18 0 16,-3-5 0-16,-3-6 0 16,-2 0 0-16,-4 5 1 15,0 12-1-15,2 7 1 16,1 11 0-16,5 15 0 0,3 7 0 16,2 3 0-16,3 2-5 15,-5-9-19-15,-4-6-54 16,6-9 0-16</inkml:trace>
  <inkml:trace contextRef="#ctx0" brushRef="#br0" timeOffset="160465.9583">20912 10318 431 0,'0'0'3'16,"0"0"1"-16,0 0 1 0,0 0 0 16,0 0 0-16,0 0 1 15,0 0 0-15,-14-9 1 16,14 9-3-16,-16-10-1 15,8 5-1-15,-2 0 1 0,1 1-1 16,9 4-1-16,-17-11 1 16,17 11-1-16,-14-9 0 15,14 9 0-15,-15-7-1 0,15 7 1 16,-8-1 0-16,8 1-1 16,-8 0 1-16,8 0-1 15,0 0 0-15,-13 6 0 16,13-6 0-16,-5 11 0 15,5-11 0-15,-8 11 0 0,8-11-1 16,-9 12 1-16,9-12-1 16,-13 14 1-16,9-4 0 15,-2 2 1-15,1 4-2 16,3 4 0-16,2 4 0 0,2 3 0 16,6 3 0-16,3-2 0 15,5-2-2-15,-1-8 0 16,5-6 0-16,1-10-3 15,-3-7-2-15,1-13 0 0,-5-9-2 16,-4-2 1-16,0-2 0 16,-5 4 1-16,2 4 2 15,-3 12 3-15,-4 11 3 16,14 4-1-16,-4 11-3 0,5 5-19 16,8 3-44-16,-5-6-3 15</inkml:trace>
  <inkml:trace contextRef="#ctx0" brushRef="#br0" timeOffset="160737.3653">21054 10285 409 0,'0'0'5'0,"2"19"2"0,3 2 1 16,3-1 1-16,6 4-2 15,-4-2 1-15,7-2 1 16,-3-2-1-16,4-15-5 15,-9-6-3-15,1-21 0 16,-3-6-2-16,-4-6 2 0,0-6-1 16,1 2 1-16,0 2 0 15,4 9 1-15,7 13 2 16,1 10 0-16,4 9 0 16,4 11 0-16,0 8 0 0,2 1-4 15,-5-6-14-15,0-13-51 16,-4 5-12-16</inkml:trace>
  <inkml:trace contextRef="#ctx0" brushRef="#br0" timeOffset="160899.9239">21369 9748 418 0,'0'0'6'0,"9"12"1"16,4 8 3-16,4 10 0 0,6 12 1 15,6 10 1-15,4 7 0 16,1 4 0-16,5 2-7 15,-7-7-5-15,3-3-14 16,-10-2-54-16,-4-21-12 0</inkml:trace>
  <inkml:trace contextRef="#ctx0" brushRef="#br0" timeOffset="161067.8448">21377 10215 472 0,'0'0'1'16,"0"0"0"-16,0 0 2 0,19-13 0 16,5-3-1-16,9-9-3 15,11-4-11-15,9 10-52 16,10-22-12-16</inkml:trace>
  <inkml:trace contextRef="#ctx0" brushRef="#br0" timeOffset="161361.6929">22066 10159 456 0,'0'0'0'0,"0"0"-1"15,-5-12-6-15,-3-7-12 16,2-8-22-16,-2-5-21 0,-10-13-12 15,-2-14 11-15,-1-3 30 16,-2-1 24-16,-7 7 16 16,6 12 18-16,-7 9 27 15,4 12 19-15,6 17 8 0,7 13-15 16,2 18-29-16,4 1-18 16,10 2-12-16,8-7-10 15,8-3-24-15,15-16-48 0,-7-7-4 16</inkml:trace>
  <inkml:trace contextRef="#ctx0" brushRef="#br0" timeOffset="161500.9733">22034 9346 439 0,'0'0'7'15,"5"14"1"-15,2 13 1 16,7 15 2-16,4 14 0 0,6 11 1 16,3 10-1-16,4 5-8 15,2 3-3-15,-4-13 0 16,7-9-28-16,-11-16-53 0,-4-14-3 15</inkml:trace>
  <inkml:trace contextRef="#ctx0" brushRef="#br0" timeOffset="161656.1533">22109 9833 468 0,'0'0'4'16,"0"0"0"-16,3 7 0 15,7 0 1-15,5-5 0 16,8-2 0-16,10-2-2 15,9-9-2-15,6-10-16 16,16-10-40-16,3 3-25 0,4-2-1 16</inkml:trace>
  <inkml:trace contextRef="#ctx0" brushRef="#br0" timeOffset="162245.7113">22657 9778 432 0,'0'0'3'0,"0"0"3"16,-7-6 0-16,7 6 0 15,-7-11 2-15,7 11 0 16,-7-16 2-16,7 16 0 0,-10-14-3 16,10 14-1-16,-4-15-1 15,4 15-1-15,-8-13-4 16,8 13 0-16,-11-14 0 0,11 14 0 16,-13-14 0-16,13 14 0 15,-10-10 0-15,10 10 0 16,0 0 0-16,-13-6 0 15,13 6 0-15,0 0 0 0,-12 9 0 16,12-9 0-16,-13 15 0 16,6-6 0-16,-4 2 0 15,1 0 0-15,-1 1 0 16,1 0 0-16,0 1 0 16,2 0 0-16,6 6 0 0,2-3 0 15,8 0-2-15,6 2-2 16,5-2 1-16,2-7-2 15,3-3 0-15,0-6-2 16,-3-12-2-16,-3-8-2 0,-3-8-4 16,-8-7-6-16,1 6-9 15,-4-3-11-15,3 7-3 16,-3 7 0-16,5 12 2 16,-9 6 2-16,22-3 9 0,-5 3 8 15,1 0 10-15,4-3-1 16,-14-11-22-16,10-8 2 15</inkml:trace>
  <inkml:trace contextRef="#ctx0" brushRef="#br0" timeOffset="162393.9909">22712 9133 419 0,'0'0'9'15,"0"0"2"-15,9 14 3 16,4 13 0-16,2 9 1 16,8 14 1-16,3 9-3 0,4 11-13 15,5 3 0-15,0 1 0 16,0-6 0-16,-3-13 0 15,0-5 0-15,-2-16-78 16,-9-10-6-16</inkml:trace>
  <inkml:trace contextRef="#ctx0" brushRef="#br0" timeOffset="162567.9497">22759 9611 484 0,'0'0'3'0,"0"0"1"16,0 0-1-16,0 0 1 16,17 0-2-16,4-14-2 15,16-2-8-15,3-8-15 0,3-5-54 16,18-3-5-16</inkml:trace>
  <inkml:trace contextRef="#ctx0" brushRef="#br0" timeOffset="163033.1613">23251 9590 456 0,'0'0'3'0,"0"0"-1"15,0 0 1-15,-3-5-4 16,0-11-4-16,2-4-9 0,-4-9-3 15,-3-3-2-15,-2-11-2 16,-2 2 0-16,-1 0 10 16,-3 7 8-16,3 11 8 15,-6 7 10-15,8 13 6 0,-1 6 1 16,6 10 1-16,6 8-5 16,-1-2-6-16,14 3-7 15,2-7-4-15,6-6-2 16,-1-6-3-16,6-3 0 0,-1-2 0 15,-5-5 3-15,2 4 1 16,-2 3 2-16,-4 1 2 16,3 7 2-16,0 5 0 15,-3 0 1-15,3 0-1 0,1-3-2 16,0-5-2-16,1-5-1 16,-4-6-1-16,0-8-1 15,-4-7-1-15,0 0 0 16,-4-1-2-16,-4 2-1 0,0 0-2 15,-1 8-5-15,-2-2-8 16,4 2-34-16,-6 12-24 16,0 0-2-16</inkml:trace>
  <inkml:trace contextRef="#ctx0" brushRef="#br0" timeOffset="163314.0649">23589 9359 421 0,'0'0'3'0,"0"0"3"15,0 0 0-15,13-6 0 0,-4-7 1 16,3-3 0-16,0-5 0 16,3-6-1-16,-3-7-2 15,2-2-3-15,-6-1 0 0,-2 1 0 16,-6 5 1-16,0 7 1 16,-8 10 0-16,-1 11 2 15,-3 7 0-15,0 14 1 16,3 12 0-16,2 4-1 15,7 7-5-15,1 1 0 16,12-6 0-16,5-2 0 0,13-8 0 16,9-9 0-16,6-9 0 15,16-8 0-15,1 8-64 16,11-24-18-16</inkml:trace>
  <inkml:trace contextRef="#ctx0" brushRef="#br0" timeOffset="163835.6602">19884 12359 452 0,'0'0'1'16,"0"0"1"-16,0 0-1 16,0 0 0-16,0 0-2 0,0 0-3 15,-5-20-8-15,-4-9-12 16,-5-12-17-16,-8-10-18 15,-4-6 2-15,-2 2 17 16,-1 7 19-16,-4 9 16 0,5 19 14 16,1 10 17-16,6 14 16 15,10 20 16-15,5 3-5 16,6 7-20-16,6-11-29 0,15-10-56 16,6 1-17-16</inkml:trace>
  <inkml:trace contextRef="#ctx0" brushRef="#br0" timeOffset="164073.5283">20068 12261 411 0,'0'0'3'0,"0"0"0"16,0 0 0-16,-10-2 1 15,7-7-1-15,-6-8 0 0,1-5 1 16,-4-3 0-16,8-3-4 15,-1-1 0-15,5 4 1 16,0 6 0-16,8 11-1 16,7 8 2-16,4 11-1 0,7 7-1 15,-1 7-5-15,4 2-20 16,-12 2-46-16,11 0-3 16</inkml:trace>
  <inkml:trace contextRef="#ctx0" brushRef="#br0" timeOffset="164331.688">20466 12161 431 0,'0'0'2'0,"0"0"-1"16,-8-3 1-16,1-9 0 16,-5-8-2-16,-3-9 1 15,-8-13-1-15,-3-14-1 0,-2-10-1 16,-4-7 1-16,4-2 1 15,3 3 1-15,6 6 1 16,4 8 2-16,12 12 2 16,3 14 1-16,10 14 1 0,9 7-2 15,6 7-3-15,5 2-7 16,6 6-20-16,12 4-51 16,-16 6-2-16</inkml:trace>
  <inkml:trace contextRef="#ctx0" brushRef="#br0" timeOffset="164505.9488">20181 11959 414 0,'0'0'3'0,"0"0"1"16,0 0 1-16,13 3 1 16,2-3 0-16,6 0 1 15,9 0-1-15,8-9-3 16,7 0-7-16,10-6-25 0,8-5-45 15,7-2-2-15</inkml:trace>
  <inkml:trace contextRef="#ctx0" brushRef="#br0" timeOffset="164951.4523">20728 11993 395 0,'0'0'1'0,"0"0"1"15,12 0 0-15,-6-4-2 0,5-10-1 16,3-5-5-16,-4-4-2 16,8-6-1-16,-9-3-1 15,3-5 5-15,-4 8 7 16,-7 2 7-16,-1 8 5 15,-4 10 4-15,4 9 3 0,-23 9 2 16,13 13-1-16,-5 8-4 16,8-2-8-16,5 4-4 15,2-4-6-15,10-5-7 0,11-13-26 16,7-10-46-16,6-4-4 16</inkml:trace>
  <inkml:trace contextRef="#ctx0" brushRef="#br0" timeOffset="165170.057">21094 11903 431 0,'0'0'2'16,"0"0"1"-16,-10-7 2 0,-1-5-1 16,-2-7 1-16,-1-3 0 15,-3-7 0-15,-2 0 1 16,5-1-2-16,2 2-1 15,6 2-1-15,5 4-1 16,4 4-3-16,11 0-9 0,12 4-32 16,7 3-33-16,4-2-3 15</inkml:trace>
  <inkml:trace contextRef="#ctx0" brushRef="#br0" timeOffset="165718.4943">20827 11923 224 0,'0'0'3'15,"0"0"0"-15,-3-5 1 16,6-7 1-16,4-5 0 0,2-3 0 16,-1-1-1-16,-3-4 1 15,-3-1 0-15,-2 2-2 16,-2 2 0-16,-9 8-1 16,-5 5-6-16,3 6-34 0,3 3-18 15</inkml:trace>
  <inkml:trace contextRef="#ctx0" brushRef="#br0" timeOffset="166329.1977">21265 11589 309 0,'0'0'6'0,"0"0"4"15,0 0 0-15,3 18 2 16,2 1 1-16,5 2 3 16,0 5 0-16,3 2 0 0,2 2-6 15,2-6-3-15,-3-3-2 16,3-12-1-16,-3-9-2 15,2-14-2-15,-5-14-2 16,4-3 0-16,-4-5 0 0,-1 3-1 16,5 3 1-16,1 10 0 15,2 10 1-15,1 10 1 16,4 7 0-16,-2 7 1 16,3 0 0-16,-2-6 1 15,-1-8 0-15,-5-8 0 0,-2-9 1 16,-2-12-1-16,-2-3 2 15,0 2 1-15,1 7 1 16,4 11 0-16,1 12 1 0,5 10 0 16,0 15-2-16,5 7 0 15,-2 1-2-15,5 2-11 16,-8-4-37-16,6-13-33 16,-6-12-2-16</inkml:trace>
  <inkml:trace contextRef="#ctx0" brushRef="#br0" timeOffset="166845.4993">22150 11368 464 0,'0'0'3'15,"-7"0"0"-15,7 0 0 0,-12-1 1 16,12 1 1-16,-10-6 0 15,10 6 2-15,-12-3 1 16,12 3-2-16,0 0-3 16,0 0-3-16,-9-6 0 15,9 6 0-15,-11-5 0 0,11 5 0 16,-14-4 0-16,14 4 0 16,-10-8 0-16,10 8 0 15,-12-5 0-15,12 5 0 16,-11-2 0-16,11 2 0 0,-9-3 0 15,9 3 0-15,-11-3 0 16,11 3 0-16,-9-4 0 16,9 4 0-16,-14-1 0 15,14 1 0-15,-15 0 0 0,4 0 0 16,0 0 0-16,3 5 0 16,-2 3 0-16,1 2 0 15,3 2 0-15,-1 3 0 0,4 3 0 16,3-2 0-16,0 2 0 15,1-3 0-15,6-1 0 16,5 1 0-16,3-6 0 16,2-5 0-16,4 0 0 0,1-4 0 15,0 0 0-15,-1-5 0 16,-3-6 0-16,2 2-13 16,-7-9-19-16,-14 6-48 15,8-6-4-15</inkml:trace>
  <inkml:trace contextRef="#ctx0" brushRef="#br0" timeOffset="167021.3303">22108 10832 439 0,'1'7'7'0,"8"19"1"0,4 8 3 16,3 10 0-16,4 10 1 15,5 5 0-15,5 3-1 16,5 3-11-16,3-9 0 0,-9-12 0 15,2-8 0-15,-5-5-81 16,-7-16-3-16</inkml:trace>
  <inkml:trace contextRef="#ctx0" brushRef="#br0" timeOffset="167195.8223">22095 11238 430 0,'0'0'3'0,"0"0"2"0,8 0 0 16,7-3 1-16,10-3 0 16,6-1-1-16,9-6-1 15,15 0-4-15,7-8-14 16,7-3-60-16,10-1-4 16</inkml:trace>
  <inkml:trace contextRef="#ctx0" brushRef="#br0" timeOffset="167428.1237">22673 11298 441 0,'0'0'0'0,"0"0"-3"0,-7-12-5 16,7-5-17-16,-8-5-33 15,3-14-14-15</inkml:trace>
  <inkml:trace contextRef="#ctx0" brushRef="#br0" timeOffset="167747.2561">22584 10874 380 0,'0'0'8'15,"0"0"1"-15,0 15 2 0,0 0 0 16,2 7 1-16,2-1 0 15,3 4 0-15,3 4-1 16,2-6-7-16,8 0-4 16,-3-6-4-16,8-5-1 0,3-7 0 15,-1 1 0-15,1-1 1 16,0-1 1-16,-4 3 3 16,-3-2 2-16,1 2 2 0,-6 0 1 15,-3-3 0-15,0-4 1 16,-3-3-1-16,-1-9-1 15,0-6-1-15,-7-5-1 16,0-5-1-16,-2-3 0 16,-4-3 0-16,-11 6 0 0,1 5 0 15,-4 7 1-15,-1 10-1 16,1 6 0-16,3 10 0 16,8 10-2-16,4 6-2 15,4 0-5-15,8 2-9 0,10-3-18 16,12-7-43-16,-7-3-3 15</inkml:trace>
  <inkml:trace contextRef="#ctx0" brushRef="#br0" timeOffset="167963.9853">23084 11078 335 0,'0'0'8'0,"0"-5"2"16,0-7 2-16,1-7 1 15,0-8 2-15,1-11-1 0,1-5 1 16,4-6 1-16,2 3-7 15,1 3 0-15,3 4 0 16,5 17 0-16,2 10-1 16,4 16 1-16,2 13-1 0,2 17 0 15,0 6-4-15,4 4-4 16,-2 3 0-16,-3-4-3 16,4-16-70-16,-8 13-10 15</inkml:trace>
  <inkml:trace contextRef="#ctx0" brushRef="#br0" timeOffset="261721.9149">9600 13846 136 0,'0'0'6'0,"0"0"2"15,0 0 1-15,0 0 1 0,0 0-1 16,-1-7 0-16,1 7 1 16,0-10 5-16,0 10-3 15,0-13 4-15,0 13 2 16,1-11 4-16,-1 11 0 0,0 0 0 15,0 0 0-15,0 0-3 16,0 0 0-16,0 0-6 16,0 5-3-16,0 4-3 0,1 1 0 15,2 5-2-15,-1 1-1 16,4 4-4-16,-4 0-5 16,3 1-23-16,10 4-44 15,-14-3-2-15</inkml:trace>
  <inkml:trace contextRef="#ctx0" brushRef="#br0" timeOffset="262314.0652">9595 14297 327 0,'0'0'5'0,"0"0"1"0,-7 12 2 16,7-12-1-16,-3 12 0 16,3-12-1-16,0 16-2 15,0-16-14-15,0 13-51 16,0-13-8-16</inkml:trace>
  <inkml:trace contextRef="#ctx0" brushRef="#br0" timeOffset="262830.0843">9633 14539 306 0,'0'0'5'0,"0"0"3"15,-3 6 4-15,3-6 1 16,-4 18 2-16,2-3 2 16,0 5 1-16,-1 0-2 0,1 5-3 15,0-4-6-15,2 4-7 16,0-9-22-16,0 7-50 16,0 0-2-16</inkml:trace>
  <inkml:trace contextRef="#ctx0" brushRef="#br0" timeOffset="263533.9766">9627 14982 265 0,'0'0'4'15,"0"0"2"-15,0 0 4 16,0 0 0-16,-3 14-1 0,3-14 1 15,0 16 0-15,0-6-7 16,0-10-38-16,6 18-26 16,-2-6-5-16</inkml:trace>
  <inkml:trace contextRef="#ctx0" brushRef="#br0" timeOffset="264198.2236">9623 15359 286 0,'0'0'6'0,"0"0"4"15,0 0 2-15,0 0 3 16,0 0 0-16,0 0 0 0,0 0 1 16,0 0 1-16,-4 14-7 15,4 0-4-15,0 3-11 16,0-17-51-16,0 28-12 0</inkml:trace>
  <inkml:trace contextRef="#ctx0" brushRef="#br0" timeOffset="267545.6469">10856 13768 138 0,'0'0'5'0,"0"0"0"16,0 0 1-16,0 0 1 16,0 0-1-16,0 0 4 0,0 0 2 15,-4-9 4-15,4 9 0 16,0 0 4-16,0 0 1 16,0 0 1-16,-11 2 0 15,11-2-1-15,0 0-2 0,-4 15-4 16,2 0-2-16,1 2-4 15,0 4-4-15,1 6-1 16,0 0-3-16,0 2-6 16,0-3-28-16,0-2-34 0,0-2-5 15</inkml:trace>
  <inkml:trace contextRef="#ctx0" brushRef="#br0" timeOffset="268224.3202">10858 14312 292 0,'0'0'7'0,"0"0"3"16,0 0 2-16,0 0 1 16,0 0 1-16,0 0 0 15,0 14 1-15,0-5 1 0,0 1-7 16,0 4-4-16,-1-1-4 16,1 6-11-16,-1 7-49 15,1-10-12-15</inkml:trace>
  <inkml:trace contextRef="#ctx0" brushRef="#br0" timeOffset="268773.7137">10856 14708 332 0,'0'0'3'16,"0"0"2"-16,-2 10 1 0,2-10 1 15,-2 12 0-15,2-12 1 16,-1 21-1-16,1-6-1 15,0-1-4-15,0 1-16 0,0-3-50 16,0 8-5 0</inkml:trace>
  <inkml:trace contextRef="#ctx0" brushRef="#br0" timeOffset="269415.9324">10842 15134 302 0,'0'0'4'0,"0"0"4"16,0 0 3-16,0 0 1 15,0 0 1-15,0 0 0 16,0 0 0-16,0 7 1 0,0-7-6 15,0 17-4-15,0-7-5 16,0 4-9-16,0 1-31 16,0 3-28-16,0-3-3 0</inkml:trace>
  <inkml:trace contextRef="#ctx0" brushRef="#br0" timeOffset="270072.1754">10837 15475 268 0,'0'0'5'15,"0"0"3"-15,0 0 3 16,0 0 1-16,0 0 5 15,0 0 0-15,0 0 2 0,0 0 2 16,0 0-6-16,-3 4-2 16,3 4-3-16,0 2-3 15,1 2-7-15,-1-1-11 16,0-11-45-16,8 17-14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1-07T15:33:11.389"/>
    </inkml:context>
    <inkml:brush xml:id="br0">
      <inkml:brushProperty name="width" value="0.05292" units="cm"/>
      <inkml:brushProperty name="height" value="0.05292" units="cm"/>
      <inkml:brushProperty name="color" value="#FF0000"/>
    </inkml:brush>
  </inkml:definitions>
  <inkml:trace contextRef="#ctx0" brushRef="#br0">3470 6742 189 0,'0'0'11'0,"0"0"2"15,0 0 6-15,0-7 4 0,0 7 4 16,0 0 3 0,0-12 2-16,0 12 1 0,0 0-6 15,0-10-6 1,0 10-3-16,0 0-4 0,0 0-4 15,0 0-3-15,-11-6-3 0,11 6-1 16,0 0-1-16,0 0 0 16,0 0-1-16,0 0 0 15,-9 0-1-15,9 0 1 16,0 0 0-16,0 0 0 0,0 0 0 15,-4 6 0 1,4-6 0-16,-2 10 0 0,2-10-1 16,-5 17 1-16,3-3-1 15,-1 0 1-15,-2 6-1 0,2 0 0 16,-3 4 1-16,0 1-1 15,1 4 0-15,-2 1 0 16,-2 2 1-16,3 2-1 0,-1 0 0 16,0 3 0-1,1-2 0-15,0-3-1 0,3 0 1 16,0-3 1-16,1-4-1 15,2-4 0-15,2-3 0 16,5-5 1-16,3-1-1 16,2-5 0-16,2-2 0 0,7-4-1 15,1 1 1-15,4-2-1 0,5 0-1 16,4 0-2-1,2 0-2-15,3 0-2 0,1 6-2 16,2 5 0 0,1 3 0-16,-5 6 1 0,-4 5 1 15,-8 5 5-15,-4 6 5 16,-15 2 4-16,-4 7 4 0,-11 2 1 15,-12 1 2-15,-8-1-1 16,-7-3 0-16,-8-8-2 16,-3-8-2-16,0-10-8 0,-3-14-3 15,5-4-8 1,-3-14-23-16,9-4-46 0,6-3-4 15</inkml:trace>
  <inkml:trace contextRef="#ctx0" brushRef="#br0" timeOffset="630.0063">3544 6800 202 0,'0'0'4'0,"0"0"5"15,-5-11 5 1,5 11 3-16,-8-10 4 0,8 10 2 16,-13-8 2-1,13 8 1-15,-16-5-2 0,16 5-5 16,-11 0-4-16,11 0-4 15,0 0-1-15,0 0-3 0,16 0-1 16,3-2-1 0,6-1 1-16,8-1 0 0,5-1 0 15,4 0-1-15,6 3-1 0,0-1 1 16,2 1-2-1,-5 2-4-15,3 0-19 0,10 3-54 16,-24 1-2-16</inkml:trace>
  <inkml:trace contextRef="#ctx0" brushRef="#br0" timeOffset="2690.0269">4464 7260 322 0,'0'0'3'0,"0"0"1"0,0 0 2 16,0 0 1-16,-10 2 2 16,10-2 2-16,0 0 1 0,0 0 2 15,0 0-5 1,0 0-1-16,5-8-1 0,-5 8-3 15,13-9-1-15,-13 9-1 0,19-7-1 16,-6 3-1 0,1-1 0-16,1 3 0 0,0-1 1 15,1 0-1-15,1 2 0 16,4 0 0-16,1-1 0 0,3 1 0 15,4 1 1 1,1-3-1-16,4 2 0 0,3-1 0 16,2-1 0-1,6-1 0-15,-2 1 0 0,8 0 0 16,0-2 0-16,5 2 1 0,2 0-1 15,0 0 0-15,3 1 1 16,1 2-1-16,0 0 0 16,1 0 0-16,-2 0 0 15,2 0 1-15,3 2-1 0,-1-1 0 16,7 0 0 0,-1-1 0-16,4-3 1 0,2-4-1 15,4 0 0 1,1-2 1-16,0-1-1 0,6 1 0 15,-2 1 1-15,4 0-1 0,-2 1 0 16,5 4 0-16,1 0 0 16,-1 3 1-16,2 0-1 0,0 0 0 15,1 2 0 1,1 0 1-16,0 0-1 0,0-2 0 15,1 3 0 1,-1-3 0-16,0 2 0 0,2-2 0 16,-2 2 0-16,5-1 0 0,1 2 0 15,1-2 0-15,-2 1 0 16,4-1 1-16,1-1-1 15,-1 0 0-15,6-1 0 16,-5-3 1-16,-1-3 0 0,4 2 0 16,-2-1 1-1,1 0-2-15,3 1 1 0,-3-1 0 16,-1 4-1-1,3 2 0-15,0 0 1 0,-1 3-1 16,0 2 0-16,-1 0 1 0,-3 1-1 16,3 0 1-16,1-1 0 15,-5-3 0-15,3-2 0 0,-1 0-1 16,2 0 1-1,0 0 0-15,3 0-1 0,-4-2 1 16,0-1-1 0,2 0 1-16,-3 1-1 0,4 0 0 15,2 0 0-15,-4 0 1 16,2-1-1-16,1 3 1 0,0-3-1 15,3 3 0-15,3 0 1 16,-4 0-1-16,0 0 1 16,5-1-1-16,1 1 1 0,2-1 0 15,0-2-1 1,1 0 1-16,2-1-1 0,3-2 1 15,1-2-1-15,1-3 2 16,-3 2-1-16,5 2 0 16,-2 0 1-16,-1 2-1 0,-1 1 1 15,-4 4 0-15,-3 0 0 16,0 0 0-16,-1 3 1 0,-4-1-1 15,1 1 1 1,-3-2-1-16,1 1 0 0,-4-2 0 16,3 0 0-1,-2 0 0-15,-2-3-1 0,0 0 0 16,-1-1 0-16,-1 0 0 15,-2-3-1-15,-1 3 1 0,-2 1-1 16,0-1 0-16,-1 0 1 16,0 0 0-16,0-2-1 15,-4 3 0-15,5-1 1 0,-2-1-1 16,0-1 1-1,-3 3 0-15,2-2-1 0,-1 0 1 16,-2 2 0-16,4 0-1 16,-2 2 1-16,1 1 0 15,2 0 0-15,0 0 1 16,0 0-1-16,2 0 1 0,1 0-2 15,-4-1 0-15,-1 0 0 0,-3-2 0 16,-1 0 0 0,-2-4 0-16,-2 2 0 0,-3-1 0 15,-1-2 0 1,-2 2 0-16,-3-3 0 0,-4 2 0 15,-1-5 0-15,-4 4 0 16,0-1 0-16,-5-1 0 0,-2 1 0 16,-1 1 0-16,-4-2 0 15,2-2-42-15,-7 5-39 16,-7 4-3-16</inkml:trace>
  <inkml:trace contextRef="#ctx0" brushRef="#br0" timeOffset="4210.0421">20208 6292 346 0,'0'0'6'15,"0"0"2"1,0 0 5-16,0 0 0 0,0 0 1 15,0 0 2-15,0 0 1 0,0 0 1 16,0 0-4-16,0-5-3 16,0 5-1-16,0 0-2 15,-7 0 0-15,7 0-2 16,-12-1-3-16,12 1-3 0,-14 0 0 15,14 0 0 1,-12 0 0-16,12 0 0 0,0 0 0 16,0 0 0-16,0 0 0 0,0 0 0 15,0 0-2 1,11-1-1-16,2 1 1 0,5 0 1 15,2 2 0-15,5 2-1 16,0 0 1-16,1 1 0 0,2 2 0 16,-3 2 1-1,-1 0 0-15,-6 7 1 0,-1-2 1 16,-7 5 0-1,0 6 0-15,-6-3 1 0,-4 6 1 16,-2 2-4-16,-10 6 0 0,-1-5 0 16,-1 1 0-16,0-3 0 15,-2-7 0-15,0 2 0 0,4-7 0 16,5-3 0-1,4-5 0-15,3 0 0 0,0-9 0 16,10 13-4 0,2-4 1-16,-2 0 0 0,6 0 1 15,-3 3 0-15,3 3 1 16,-4 2 1-16,0 3-1 15,-1 2 2-15,-1 2-1 0,-3 2 0 16,-4 3 1-16,-3 2 0 16,0 6 0-16,-1-1 2 0,-8 0 0 15,-4 1 0 1,-4-1 0-16,-5-7-3 0,-1-3 0 15,-2-4 0 1,-2-12 0-16,1-1 0 0,-4-9-28 16,4-3-50-16,5 0-3 0</inkml:trace>
  <inkml:trace contextRef="#ctx0" brushRef="#br0" timeOffset="5090.0509">20684 6275 292 0,'0'0'8'15,"0"0"3"1,0 0 6-16,0 0 3 0,0 0 3 15,0 0 2-15,0 0 0 16,0 0 0-16,0 0-7 0,0 0-4 16,0 0-5-16,6 3-3 15,-6-3-2-15,11-15-1 16,0-2-1-16,2-2 0 0,4-5 0 15,2-8 0 1,1 0-1-16,4-4 1 0,-2 0-2 16,1 3 0-16,-2-1-8 15,-1 12-23-15,0 3-46 16,-10 9-2-16</inkml:trace>
  <inkml:trace contextRef="#ctx0" brushRef="#br0" timeOffset="16200.162">12946 8009 289 0,'0'0'6'0,"0"0"2"15,0 0 1-15,0 0 3 16,0 0 0-16,0 0 3 16,0 0 4-16,0 0 3 0,0 0-4 15,0 0-3-15,0 0 0 16,0 0-1-16,0 0-1 0,-9 0-3 15,9 0-2 1,0 0-4-16,0 0-1 0,0 0-2 16,0 0-1-1,0 0 0-15,2-7 0 0,6-5 0 16,1-6 1-16,5-7-1 15,3-9 1-15,6-9 0 0,3-10 0 16,4-6 0-16,2-6 0 0,4 0 0 16,0 0 0-1,-3 8 1-15,-1 7-1 0,-5 9-1 16,-2 14 1-1,-2 16-1-15,-2 13 0 0,-2 22-1 16,3 17 1-16,1 12 0 16,3 11 0-16,1 9 0 0,1 2 1 15,2-3-2 1,2-9-1-16,-5-15-14 0,-10-11-62 15,11-12-2-15</inkml:trace>
  <inkml:trace contextRef="#ctx0" brushRef="#br0" timeOffset="16900.1689">13254 7533 240 0,'0'0'6'0,"0"0"3"0,-9 2 3 15,9-2 3 1,0 0 1-16,-10 0 1 0,10 0 2 15,0 0 1 1,0 0-3-16,0 0-2 0,0 0-3 16,0 0-2-16,0 0-1 15,0 8-1-15,5 6-2 0,0 11 1 16,-1 8-4-1,1 14 0-15,0 11 1 0,1 8 0 16,-1 11 0-16,-3 5 1 0,2 5 0 16,-2 3 0-1,-2-1-2-15,2-2 0 0,-1-6-3 16,3-6-6-16,-2-10-16 15,2-17-52-15,4 0-3 0</inkml:trace>
  <inkml:trace contextRef="#ctx0" brushRef="#br0" timeOffset="17930.1789">11582 9617 295 0,'0'0'4'0,"0"20"3"16,0 10 4-16,0 9 3 15,5 7 1-15,1 3 1 0,3 4 2 16,-1-1 1-16,1-2-4 16,1-16-2-16,-1-15-2 0,-9-19-2 15,7-8-1 1,-7-20-1-16,-1-13-1 0,-4-10-1 15,-4-11 0 1,2-2-3-16,-1 0-1 0,4 2-1 16,3 7 0-16,4 8-1 0,7 9 0 15,10 9 1-15,8 2-1 16,7 5 1-16,10 3-1 0,4-2 1 15,5 3-4 1,4-1-11-16,-1 7-33 0,0-3-29 16,-6 7-1-1</inkml:trace>
  <inkml:trace contextRef="#ctx0" brushRef="#br0" timeOffset="18180.1818">11682 9736 344 0,'0'0'2'0,"0"0"1"15,0 0 3-15,14 7 0 16,0-7 4-16,7 0-2 0,6-4 3 15,9-7-2-15,6-3 0 16,9-3-4-16,4-7-13 16,1-1-58-16,-1 6-3 0</inkml:trace>
  <inkml:trace contextRef="#ctx0" brushRef="#br0" timeOffset="18400.184">11692 10031 340 0,'0'0'3'15,"0"0"2"-15,0 0 1 0,12 5 2 16,0-5 2-1,10 0-1-15,5-8 1 0,11-1-4 16,0-9-28-16,15-3-42 0,6-6-4 16</inkml:trace>
  <inkml:trace contextRef="#ctx0" brushRef="#br0" timeOffset="19030.1901">12308 9753 249 0,'0'0'7'0,"0"0"4"0,0 0 2 16,0 16 3-1,0-1 1-15,4 4 3 0,-1 5 0 16,0 3 3 0,3 2-7-16,1-2-4 0,-2-1-3 15,1-6-2-15,0-6-1 16,-6-14-2-16,11-3-1 0,-3-23-2 15,-1-12-1-15,3-8-1 16,4-5-1-16,0-5 0 16,6 3-1-16,2 7 0 0,3 13 0 15,0 17 1 1,4 16 1-16,1 15 2 0,-2 14 0 15,-3 7 0-15,-3 6-3 16,-5-1-8-16,-2-6-29 16,1-8-30-16,-10-19-3 0</inkml:trace>
  <inkml:trace contextRef="#ctx0" brushRef="#br0" timeOffset="19400.194">12839 9275 389 0,'4'15'5'15,"0"11"0"-15,3 14 3 0,3 13 0 16,2 12 0-16,1 10 1 0,4 7 0 16,3 5-1-16,1-11-3 15,3-9-3-15,-4-14-1 16,4-14-2-16,-4-11-2 15,-2-12 0-15,-3-12 1 0,-15-4-1 16,9-19 0 0,-11-4 1-16,-10-7 1 0,-7-3 0 15,-2-1 2-15,-5 4 0 16,-1 4 2-16,-4 7 1 15,0 13 2-15,0 7 1 0,2 14 1 16,4 7 1-16,2 6-2 16,7 1 0-16,4 0-1 0,10-3-2 15,2-9-2 1,17-7-3-16,5-10-6 0,12 0-19 15,8-13-52 1,-3-6-2-16</inkml:trace>
  <inkml:trace contextRef="#ctx0" brushRef="#br0" timeOffset="19670.1967">13194 9810 416 0,'0'0'5'0,"-7"17"0"16,2-3 1-1,2 2 1-15,2 2-1 0,1-1 1 16,4-3-1-1,8-3 1-15,8-11-4 0,4-7-1 16,2-10 0-16,0-8-1 0,-2-5 0 16,-5-5 1-16,-7 3 1 15,-9-1 3-15,-4 7 0 16,-13 6 1-16,-5 8 0 15,-6 5-1-15,3 9-6 0,-3 10 0 16,5 3 0 0,10 9-4-16,10-6-76 0,0-5-3 15</inkml:trace>
  <inkml:trace contextRef="#ctx0" brushRef="#br0" timeOffset="20250.2025">13522 9817 323 0,'0'0'7'0,"3"13"3"16,1-5 2-16,0 3 1 15,-1 1 3-15,2-2 0 0,-2 0-1 16,1-1 0-16,-4-9-4 16,0 0-7-16,4-16 0 0,-4-9-3 15,1-6 0 1,5-5 0-16,0-3-2 0,6 2 0 15,0-1 0 1,3 10 1-16,4 9 0 0,2 15 0 16,2 9 2-16,-4 16 0 0,-1 10 0 15,-3 7 1-15,-2 3-1 16,-1 3-12-16,-7 6-50 15,5-21-14-15</inkml:trace>
  <inkml:trace contextRef="#ctx0" brushRef="#br0" timeOffset="20520.2052">13980 9602 387 0,'0'0'6'0,"0"15"2"0,1 4 2 16,1 8 1-16,2 3-1 15,5 2 1-15,0 0 0 16,4 0 0-16,3-9-6 15,4-11-2-15,3-12-1 0,2-11-2 16,-2-15 1 0,0-6-1-16,-3-6 0 0,-2 3 0 15,-2 2 1-15,-2 11 0 16,-5 13 0-16,-9 9 1 15,17 21 0-15,-7 8 0 0,1 3-3 16,9 6-33-16,0-4-41 16,1-9-2-16</inkml:trace>
  <inkml:trace contextRef="#ctx0" brushRef="#br0" timeOffset="21010.2101">14626 9500 390 0,'0'0'7'0,"0"0"2"15,0 0 2-15,-9-3 2 0,0 2 1 16,-5-1 1-16,-1 2 2 16,-4 0-1-16,-2 4-5 15,2 6-3-15,1 9-8 16,3 6 0-16,5 6 0 0,6 5 0 15,5 1 0 1,12-3 0-16,5-5 0 0,9-5 0 16,4-17 0-16,6-7-13 0,-3-22-27 15,-2-13-29 1,-6-10-7-16</inkml:trace>
  <inkml:trace contextRef="#ctx0" brushRef="#br0" timeOffset="21160.2116">14706 9067 192 0,'0'0'21'0,"-1"-13"11"16,1 13 3-16,0 0 1 15,0 0 2-15,0 16 2 0,0 16-1 16,3 13 1-1,4 23-19-15,3 10-9 0,3 7-7 16,4 4-5-16,4-6 0 0,1-8 0 16,5-7 0-1,-4-11-46-15,6-20-34 0,-1-12-3 16</inkml:trace>
  <inkml:trace contextRef="#ctx0" brushRef="#br0" timeOffset="21610.2161">15132 9640 326 0,'0'0'4'16,"0"0"3"-16,12-6 1 15,-3-4 2-15,3-4 0 0,0-4 1 16,1-6 2-1,0-2 0-15,-1-1-1 0,-7-6 0 16,-1 8 0-16,-4-1 2 0,-5 11-1 16,-10 8 1-1,-1 9-1-15,-4 15 0 0,2 12-7 16,2 6-6-16,5 5 0 15,7 1 0-15,4-4 0 0,12-5 0 16,10-16 0 0,10-7-75-16,6-9-8 0</inkml:trace>
  <inkml:trace contextRef="#ctx0" brushRef="#br0" timeOffset="22390.2239">15578 9447 425 0,'0'0'5'15,"0"0"3"-15,0 0-1 0,0 0 3 16,0 0 0-16,-12 8 1 0,12-8 1 16,0 0-1-1,-15 0-3-15,15 0-4 0,0 0-4 16,-12-11 0-16,12 11 0 15,-9-8 0-15,9 8 0 0,-11-8 0 16,11 8 0 0,-12-5 0-16,12 5 0 0,-10-3 0 15,10 3 0 1,0 0 0-16,-11-6 0 0,11 6 0 15,0 0 0-15,0 0 0 0,-10-3 0 16,10 3 0-16,0 0 0 16,0 0 0-16,-10-5 0 15,10 5 0-15,0 0 0 16,0 0 0-16,0 0 0 0,-9-5 0 15,9 5 0 1,0 0 0-16,-10 0 0 0,10 0 0 16,0 0 0-16,-10 0 0 0,10 0 0 15,-9 0 0 1,9 0 0-16,-10 1 0 0,10-1 0 15,-14 2 0-15,14-2 0 16,-16 2 0-16,8 3 0 0,-1-2 0 16,-2 11 0-1,3 1 0-15,3 9-2 0,2 5 1 16,3 5 0-1,2 0-1-15,7-2 1 0,6-1 0 16,4-8 0-16,4-9 0 0,3-13 0 16,-1-6 0-16,1-15-1 15,0-5-1-15,-5-4 1 16,-1 2 0-16,-5 3 0 15,-2 10 0-15,-4 11 0 0,-1 10 0 16,0 12 0 0,1 13-9-16,-6 14-52 0,12-10-13 15</inkml:trace>
  <inkml:trace contextRef="#ctx0" brushRef="#br0" timeOffset="22760.2276">15894 9334 417 0,'0'0'6'0,"-9"11"2"0,0 0 1 15,-3 3 0-15,0 3 1 16,-2 2-1-16,-2 1 0 0,5 2 0 16,2-3-6-1,9-2-2-15,2-4-1 0,12-2-1 16,5-1-1-1,5 2 0-15,5-3 0 0,-1 1 0 16,0 5 1-16,-5-1 0 0,-7 7 1 16,-9 4 1-16,-7 4 1 15,-7 3 1-15,-12-3-1 0,-4 0-3 16,-7-7-7-1,6-2-26-15,5-10-41 0,0-7-4 16</inkml:trace>
  <inkml:trace contextRef="#ctx0" brushRef="#br0" timeOffset="23090.2309">16213 9532 361 0,'0'0'4'16,"8"-13"0"-16,-1 0 0 0,2-3 1 16,0-5 2-16,1-5 0 0,-3-3 2 15,0-3 0 1,-6 3-1-16,-4 7 0 0,-8 7 0 15,-7 11 1-15,-1 8 0 16,-5 19 1-16,3 14 0 0,3 10 0 16,4 8-1-1,11 4-1-15,5-1 0 0,13-4-4 16,8-9-4-1,10-8 0-15,6-13 0 0,5-10 0 16,3-12 0-16,5-2-36 0,-5-11-44 16,-2-1-3-16</inkml:trace>
  <inkml:trace contextRef="#ctx0" brushRef="#br0" timeOffset="48570.4857">4306 6721 285 0,'0'0'11'0,"0"0"3"16,0 0 5-1,0 0 1-15,0 0 3 0,0 0 2 16,8-8 0 0,-8 8 1-16,7-10-9 0,-1 0-4 15,4-4-3-15,2-2-3 16,2-7-1-16,5-3-2 0,1-6-1 15,5-4 0-15,0-1-3 0,1-1 0 16,1 5-5 0,-4-4-21-16,0 15-53 0,-3 10-1 15</inkml:trace>
  <inkml:trace contextRef="#ctx0" brushRef="#br0" timeOffset="53170.5315">2373 7374 243 0,'0'0'6'15,"0"0"3"-15,0 0 4 0,0 0 1 16,0 0 2-16,5 0 2 16,-5 0 3-16,0 0 1 15,9-12-3-15,-4 3-3 16,3-4-3-16,1-2 0 0,3-7-2 15,2-4-2-15,3-3-2 0,3-6-1 16,4-4-1 0,3-3 0-16,4-7 0 0,4-6-1 15,3 1 0 1,5-9 0-16,2-6 0 0,6-4-1 15,3-3-1-15,3-5 1 16,2 1-2-16,6 0 0 0,0 2 0 16,2 6 0-1,3 4-1-15,0 3 1 0,0 4-1 16,-2 6 1-16,-1 0-1 0,-4 3 0 15,-3 2 0 1,-6 0 0-16,-7 4 0 0,-4 4-1 16,-7 4 1-16,-6 3 0 15,-7 9-1-15,-6 1 2 16,-3 8-1-16,-5 4 1 15,-1 4 1-15,-8 9 0 0,3-9 1 16,-3 9 0 0,0-13-3-16,0 13 0 0,-1-16 0 15,-1 4 0-15,-5-1 0 0,3-3 0 16,-2 0 0-1,1 0 0-15,-6-1 0 0,2-3 0 16,-7-2 0-16,1 1 0 16,-4-4 0-16,-3-1 0 0,-5-3 0 15,-4 0 0 1,-2-1 0-16,-5 2 0 0,2-1 0 15,-3 2 0-15,1 3 0 0,-2 0 0 16,0 2 0 0,2 6 0-16,-5 1 0 0,1 4 0 15,-5 3 0-15,-3 2 0 16,-5 4 0-16,-1 2 0 15,-3 5 0-15,-1 0 0 16,0 4 0-16,0 0 0 0,0 5 0 16,3 0 0-1,-2 1 0-15,2 2 0 0,0-1 0 16,-1 8 0-16,0-2 0 0,3 5 0 15,2-3 0 1,-4 6 0-16,7 2 0 0,-2-2 0 16,0 6 0-16,5-2 0 15,-4 4 0-15,0 0 0 0,2 2 0 16,0 1 0-1,-4 1 0-15,7-1 0 0,1-1 0 16,0 0 0 0,3-2 0-16,0 2 0 0,3 0 0 15,-1 2 0-15,4-1 0 0,-4 2 0 16,2 3 0-16,2 4 0 15,-2 2 0-15,2 3 0 16,-1 0 0-16,3-1 0 16,0 1 0-16,2 2 0 0,-2-4 0 15,2 0 0 1,-1-2 0-16,3-1 0 0,3 3 0 15,-1 3 0-15,2 1 0 0,2 1 0 16,1 2 0 0,2 5 0-16,-1-1 0 0,3 1 0 15,1-2 0-15,2-2 0 16,2 0 0-16,-2-3 0 0,5 1 0 15,-3-1 0 1,6 0 0-16,-1 2 0 0,0 4 0 16,5-2 0-1,2 2 0-15,-2-1 0 0,4 2 0 16,0 1 0-16,0-2 0 0,4-1 0 15,3-2 0-15,-4 0 0 16,3-1 0-16,4 3 0 16,-2-4 0-16,3 0 0 15,-1-1 0-15,1 0 0 0,3 0 0 16,-3 1 0-1,0-2 0-15,0-3 0 0,1 1 0 16,0-1 0-16,0-1 0 16,-1-1 0-16,4 0 0 15,-3 1 0-15,2 0 0 0,-2 3 0 16,3 0 0-16,-2 0 0 15,0-1 0-15,0 0 0 0,-2-4 0 16,6-2 0 0,-3-3 0-16,1-3 0 0,2-4 0 15,3-5 0 1,2-3 0-16,3-2 0 0,4-4 0 15,-1-1 0-15,4-2 0 0,1-4 0 16,0 0 0-16,2-4 0 16,2 1 0-16,-4-1 0 0,3-2 0 15,-1 1 0 1,-1 0 0-16,-1 0 0 0,5 0 0 15,-2 1 0 1,1 2 0-16,4-2 0 0,-3 2 0 16,8-3 0-16,-1 3 0 15,3-4 0-15,-1-2 0 0,4-2 0 16,2 0 0-16,0-3 0 15,2 0 0-15,4-2 0 16,-1 1 0-16,3-1 0 0,2-1 0 16,-2 1 0-1,4-2 0-15,-1-1 0 0,3-1 0 16,-2-7 0-16,3-4 0 15,1-5 0-15,0-6 0 16,5-3 0-16,-3-4 0 16,3-5 0-16,1 0 0 0,1 0 0 15,1-3 0-15,0 1 0 0,-1 2 0 16,1 3 0-1,-4 0 0-15,1 8 0 0,-4 2 0 16,-8 5 0 0,0 10-12-16,-3 0-68 0,-16 6-3 15</inkml:trace>
  <inkml:trace contextRef="#ctx0" brushRef="#br0" timeOffset="54170.5417">2389 7500 195 0,'0'0'1'0,"0"0"1"0,0 0 2 16,0 0 4-16,6 1 4 15,-6-1 5-15,0 0 4 0,0 0 1 16,9 14 1 0,-4 0-1-16,2 6-2 0,2 6-2 15,6 9-5-15,4 5-3 0,6 10-5 16,5 6-2-1,6 8-1-15,4 1-1 0,2 4 0 16,6 3 1-16,0 2 0 16,4-1 0-16,-1 5-1 0,-1-3 1 15,3-1 0 1,1-1 1-16,2-1-1 0,-1-4 0 15,-2-6 0-15,2-1-1 0,-3-5 1 16,-2-5 0 0,-2-1-1-16,-1-4 1 0,-5 0-1 15,-4-2 1-15,1 0-2 16,-4-3 1-16,-1 0 0 15,-2-2 0-15,-2-1-1 16,-1-2 1-16,1-2-1 0,-3-2 1 16,2 1 1-1,-2-3-2-15,0 1 0 0,-3-2 1 16,-2-2 0-16,-2-5-1 0,-4-1-2 15,2-4-7 1,-3 3-15-16,2-3-47 0,-4-1-1 16</inkml:trace>
  <inkml:trace contextRef="#ctx0" brushRef="#br0" timeOffset="58540.5854">21718 6600 178 0,'0'0'10'0,"0"0"8"16,0-7 8-16,0 7 5 0,0 0 1 15,0 0 3 1,0 0 1-16,0 0 2 0,0 0-10 15,0 0-6-15,-3 9-7 16,3-9-4-16,0 0-3 16,0 0-3-16,0 0 0 15,0 0-2-15,0 0 0 0,-14-9-1 16,8-2 0-16,-4-2-1 0,-1-3 1 15,-2-5-2 1,-1-1 0-16,-4-2 0 0,1-2 0 16,0 0 0-1,-2 0 0-15,3 0 0 0,-2-3 0 16,0 4 0-16,-2-1 0 15,-1-3 0-15,-2 0 0 0,1-4 0 16,-2 0 0 0,-1-5 0-16,-2-1 0 0,1 2 0 15,-2-3 0-15,2 5 0 0,-2 2 0 16,1 0 0-1,-3 3 0-15,3 3 0 0,0-1 0 16,1-1 0-16,0-1 0 16,1-3 0-16,2-1 0 0,-1 1 0 15,0 0 0 1,0-1 0-16,-3 3 0 0,1 1 0 15,-1 3 0-15,-2 2 0 0,1 1 0 16,1-1 0 0,1-1 0-16,-1-2 0 0,3 0 0 15,2-1 0-15,0-3 0 16,1-1 0-16,0 1 0 15,-2 3 0-15,2 3 0 16,0 5 0-16,2 1 0 0,-2 2 0 16,1 4 0-1,5 4 0-15,1 1 0 0,3 1 0 16,2 2 0-16,9 6 0 0,-14-10 0 15,14 10 0 1,-8-12 0-16,8 12 0 0,-9-10 0 16,9 10 0-16,-8-12 0 15,8 12 0-15,-8-8 0 0,8 8 0 16,0 0 0-1,0 0 0-15,-10-4 0 0,10 4 0 16,0 0 0 0,0 0 0-16,0 0 0 0,0 0 0 15,-9-10 0-15,9 10 0 0,0 0 0 16,-8-15 0-16,8 15 0 15,-3-12 0-15,3 12 0 16,0-17 0-16,1 7 0 16,3-2 0-16,3-4 0 0,-2-1 0 15,4 0 0 1,1-4 0-16,1-4 0 0,6-2 0 15,1-2 0-15,1-2 0 0,2-1 0 16,4-5 0 0,4 1 0-16,0-1 0 0,4 0 0 15,2 0 0-15,0 1 0 16,5 5 0-16,-2-1 0 0,2 4 0 15,1 1 0 1,0 5 0-16,-2 2 0 0,2 3 0 16,0 1 0-1,-1 3 0-15,7 1 0 0,-1 1 0 16,7 3 0-16,2-2 0 0,4-1 0 15,5 1 0-15,3 2 0 16,0-2 0-16,5 0 0 16,-1 1 0-16,-1 3 0 15,3 1 0-15,0 2 0 0,0 0 0 16,-2 3 0-1,2 0 0-15,1 7 0 0,-1 1 0 16,0 2 0 0,-4 4 0-16,1 3 0 0,-3 2 0 15,2 2 0-15,-3 4 0 0,0 0 0 16,-1 4 0-16,0 2 0 15,1 3 0-15,1 4 0 0,0 1 0 16,1 4 0 0,-1 1 0-16,-2 2 0 0,0 5 0 15,-4 2 0 1,-2 1 0-16,-3 2 0 0,-3 4 0 15,-1 2 0-15,-4 4 0 0,0 4 0 16,2 0 0 0,-4 2 0-16,1 4 0 0,-2-1 0 15,0 4 0-15,-4 0 0 16,-1-1 0-16,-4 0 0 0,-1 2 0 15,-4 2 0 1,-4 1 0-16,-3 1 0 0,-2-1 0 16,-1 2 0-1,1-1 0-15,-1 4 0 0,0-4 0 16,-1 1 0-16,-4-3 0 0,3 0 0 15,-2-2 0-15,-3 2 0 16,-4-2 0-16,0-3 0 0,-1 1 0 16,-7 1 0-1,2-3 0-15,-4-1 0 0,-4 3 0 16,-1 0 0-1,-9-1 0-15,-1 1 0 0,-9 1 0 16,-5 3 0-16,0 0 0 16,-4-3 0-16,-3 2 0 0,-5-4 0 15,2 0 0-15,-7-1 0 16,3-4 0-16,-3-2 0 15,-4-2 0-15,-3-1 0 0,-3-6 0 16,2 0 0 0,-7-5 0-16,2-4 0 0,-4-3 0 15,-2-2 0 1,-2-4 0-16,1-4 0 0,-4-3 0 15,-2-2 0-15,1-5 0 0,-3-1 0 16,-2-6 0-16,-1-3 0 16,-2-4 0-16,-1-3 0 0,-1-5 0 15,-2 1 0 1,-1-6 0-16,0 0 0 0,0-1 0 15,-3 1 0 1,2-1 0-16,-1 2 0 0,-2-2 0 16,6 2 0-16,-3-1 0 15,0 0 0-15,3-2 0 0,0 0 0 16,3-5 0-16,1 2 0 15,3-3 0-15,-1 1 0 16,4 0 0-16,3-3 0 0,2 3 0 16,7-4 0-1,2 0 0-15,1-1 0 0,4-4 0 16,3-1 0-1,1-2 0-15,4-4 0 0,1-1 0 16,2 2 0-16,2-2 0 16,5 0 0-16,3 2 0 0,4 1 0 15,2 5 0-15,6 2 0 0,5 2 0 16,1 1 0-1,3 3 0-15,11 6 0 0,-11-10 0 16,11 10 0 0,-4-10 0-16,4 10 0 0,0-11 0 15,0 11 0-15,0 0 0 16,5-12 0-16,-5 12 0 0,0 0 0 15,10-10 0-15,-10 10 0 16,0 0 0-16,0 0 0 16,5-9 0-16,-5 9 0 0,0 0 0 15,1-10 0 1,-1 10 0-16,0 0 0 0,0-10 0 15,0 10 0-15,0-9 0 16,0 9 0-16,0 0 0 16,0-12 0-16,0 12 0 15,5-12 0-15,0 2 0 0,-1 0 0 16,0-4 0-16,4-1 0 0,0-6 0 15,4 1 0 1,1-3 0-16,4-3 0 0,1-5 0 16,5-4 0-1,2-2 0-15,3-3 0 0,0-2 0 16,4-2 0-16,0-4 0 15,0-1 0-15,1-1 0 0,-2 2 0 16,-1-4 0 0,-2 4 0-16,0-3 0 0,-3-2 0 15,-1 0 0-15,-1 2 0 0,0-2 0 16,0 2 0-1,-2 1 0-15,0 0 0 0,-1 2 0 16,1 4 0-16,-2 2 0 16,-1-1 0-16,-1 7 0 0,0 0 0 15,-1 4 0 1,-1 2 0-16,2 1 0 0,-4 1 0 15,-1 0 0-15,2 2 0 0,-2-2 0 16,0 1 0 0,-2-3 0-16,0 2 0 0,1-1 0 15,0 0 0 1,0 1 0-16,1-2 0 0,3 2 0 15,1-1 0-15,1 1 0 16,0-1 0-16,0 0 0 0,-3 2 0 16,2 1 0-1,0 0 0-15,-8 1 0 0,3 1 0 16,-2 0 0-16,1 0 0 0,4 2 0 15,-2 0 0 1,0 0 0-16,3-2 0 0,3 3 0 16,-1-1 0-16,3 1 0 15,-3 0 0-15,-1 5 0 0,-3-1 0 16,1 2 0-1,-4 3 0-15,-10 12 0 0,11-15 0 16,-11 15-13 0,12-1-66-16,-12 1-3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29T15:50:40.581"/>
    </inkml:context>
    <inkml:brush xml:id="br0">
      <inkml:brushProperty name="width" value="0.05292" units="cm"/>
      <inkml:brushProperty name="height" value="0.05292" units="cm"/>
      <inkml:brushProperty name="color" value="#FF0000"/>
    </inkml:brush>
  </inkml:definitions>
  <inkml:trace contextRef="#ctx0" brushRef="#br0">11604 12010 281 0,'0'0'7'0,"0"0"2"15,-12 0 2-15,12 0 3 16,-14 0-1-16,14 0-1 15,-12 1 1-15,12-1 3 0,0 0-6 16,11 2-1-16,6-2 0 16,9 1-1-16,3-1 2 15,6 3 1-15,5 5 0 16,4 3 0-16,5 7-1 0,3 5-1 16,0 11-1-16,6 6-1 15,5 6-1-15,4 9-2 16,1 5 0-16,6 2-1 0,3 5-1 15,3-4 1-15,4-1-3 16,0-5 0-16,2-8-4 16,1-5-4-16,-7-14-15 15,-7-5-55-15,-4-3-5 0</inkml:trace>
  <inkml:trace contextRef="#ctx0" brushRef="#br0" timeOffset="340.8677">11425 13028 511 0,'0'0'0'0,"0"0"0"16,7-14 0-16,5-4-2 0,10-7 0 16,11-12 1-16,12-13 1 15,19-11 0-15,19-15 5 16,17-10-5-16,16-11 0 16,15-5 0-16,14-6 0 0,4 1 0 15,7 3 0-15,-4 8 0 16,-3 11 0-16,-9 10 0 15,-14 16 0-15,-10 19-17 0,1 15-66 16,-28 13-2-16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1-22T15:07:49.149"/>
    </inkml:context>
    <inkml:brush xml:id="br0">
      <inkml:brushProperty name="width" value="0.05292" units="cm"/>
      <inkml:brushProperty name="height" value="0.05292" units="cm"/>
      <inkml:brushProperty name="color" value="#FF0000"/>
    </inkml:brush>
  </inkml:definitions>
  <inkml:trace contextRef="#ctx0" brushRef="#br0">14742 8277 35 0,'0'0'2'16,"0"0"3"-16,0 0 1 16,0 0 2-16,0 0 4 0,0 0 2 15,0 0 1 1,0 0 6-16,0 0 3 0,0 0-1 15,0 0 2-15,0 0 1 0,0 0-1 16,0 0-1 0,0 0-4-16,0 0-2 0,0 0-4 15,-4-5-3-15,4 5-3 16,0 0-3-16,0-10-2 0,0 10-1 15,-2-8 0 1,2 8-1-16,0-9 0 0,0 9 0 16,0 0 0-1,0-10 0-15,0 10-1 0,0 0 1 16,0-9-1-16,0 9 1 0,0 0-1 15,0-11 1-15,0 11-1 16,2-10 1-16,-2 10 0 0,2-10 0 16,-2 10-1-1,1-12 1-15,-1 12 0 0,0-10 0 16,0 10 0-1,0-10 1-15,0 10-2 0,0-10 1 16,0 10 1-16,-1-12-2 16,1 12 1-16,-3-17-1 15,0 7 0-15,1 0 0 0,-2-1 0 0,4-3 0 16,-1 1 0-1,0 2 0-15,0 1 0 0,1 0 0 16,0 10 0 0,0-15 0-16,0 15 0 0,0 0 0 15,-3-9 0 1,3 9 1-16,0 0-1 0,-1-11 0 15,1 11 0-15,0-14-1 0,0 14 1 16,0-16 0-16,0 6 0 16,0 2-1-16,0 8 1 0,0-15-2 15,0 15-4 1,0 0-11-16,0 0-34 0,0 0-14 15</inkml:trace>
  <inkml:trace contextRef="#ctx0" brushRef="#br0" timeOffset="1420.0284">14356 7699 134 0,'0'0'3'15,"0"0"2"-15,0 0 1 0,0 0 1 16,6 9-1 0,-6-9 0-16,0 0 4 0,0 0 0 15,0 0 0-15,0 0 0 0,0 0 2 16,3 10-3-1,-3-10 2-15,0 0 0 0,2 14-2 16,-2-14 0-16,5 12-2 16,-5-12-1-16,4 14 0 0,-4-14-1 15,5 13-1 1,-5-13-1-16,8 13 0 0,-8-13-2 15,10 11 0-15,-10-11-1 0,11 9 1 16,-11-9-1 0,11 6-1-16,-11-6 2 0,10 3-1 15,-10-3 1-15,8 0-1 16,-8 0 1-16,9-11 0 15,-9 11 1-15,15-16-1 16,-2 8 0-16,-5-2 1 0,3 2 0 16,-5-2 0-1,3 4 2-15,-9 6-2 0,5-12 1 16,-5 12-1-16,-11-12 1 0,11 12-1 15,-19-14-1-15,10 4 0 16,-4 3 0-16,4-4 0 0,-1 2-1 16,10 9 1-1,-11-15 1-15,11 15 0 0,-11-9-1 16,11 9 1-1,-13 0 0-15,13 0-1 0,-13 0 1 16,13 0-1 0,-16 8-1-16,16-8 1 0,-14 8-1 15,14-8 1-15,-12 8-1 0,12-8-1 16,-9 10 1-16,9-10-2 15,-5 11-1-15,5-11-6 16,-4 13-12-16,4-13-37 16,0 8-8-16</inkml:trace>
  <inkml:trace contextRef="#ctx0" brushRef="#br0" timeOffset="2140.0427">14497 7553 124 0,'0'0'6'0,"0"0"2"0,0 0 4 16,0 0 2-16,0 0 2 0,0 0 5 15,8-3 1-15,-8 3 2 16,12 0-3-16,-12 0-3 0,5 15-2 16,-3 2-2-1,1 3-1-15,3 5-4 0,0 0-3 16,2 6-1-1,1-4-2-15,0 2-3 0,1-10-8 0,1-2-24 16,0-2-31 0,2-10-4-16</inkml:trace>
  <inkml:trace contextRef="#ctx0" brushRef="#br0" timeOffset="2500.05">14601 7520 196 0,'0'0'8'0,"0"11"3"16,3 1 5-16,1 4 0 0,5 1 3 16,0 6-1-1,1 1 0-15,2 3-1 0,0-6-5 16,2 1-7-1,-3-9-15-15,1-7-41 0,-1 7-11 16</inkml:trace>
  <inkml:trace contextRef="#ctx0" brushRef="#br0" timeOffset="2820.0564">14567 7670 239 0,'0'0'3'15,"0"0"0"-15,4-7 1 16,-4 7-1-16,11-15 2 0,-1 5-3 15,2-1-20-15,1-5-31 16,6 4-7-16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1-22T15:23:55.710"/>
    </inkml:context>
    <inkml:brush xml:id="br0">
      <inkml:brushProperty name="width" value="0.05292" units="cm"/>
      <inkml:brushProperty name="height" value="0.05292" units="cm"/>
      <inkml:brushProperty name="color" value="#FF0000"/>
    </inkml:brush>
  </inkml:definitions>
  <inkml:trace contextRef="#ctx0" brushRef="#br0">23124 4814 0 0,'0'0'24'0,"0"0"7"16,4-2 5-16,-4 2 6 15,0 0 1-15,0 0 2 0,0 0 0 16,0 0-6-1,0 0-8-15,0 0-6 0,0 0-1 16,0 0-4 0,0 0-3-16,0 0-3 0,0 0-2 15,6-8-4-15,-6 8-1 0,0 0-1 16,0 0-2-16,0 0 0 15,0 0 1-15,0 0-1 0,0 0 2 16,0 0-1 0,-6-3-1-16,6 3 1 0,0 0 0 15,0 0-5 1,0 0 0-16,-8-6 0 0,8 6 0 15,0 0 0-15,-9-13 0 16,9 13 0-16,-5-13 0 16,5 13 0-16,-8-15 0 0,8 15 0 15,-10-18 0-15,6 9 0 16,-3-1 0-16,0-2 0 0,-1 0 0 15,-2-3 0 1,1-1 0-16,-2-1 0 0,-2-3 0 16,-1 0 0-1,2-3 0-15,-6-1 0 0,1-1 0 16,-2-3 0-16,-2-2 0 0,-3-2 0 15,0 2 0-15,-2-4 0 16,-5 0 0-16,0-1 0 0,-2-1 0 16,-1 0 0-1,-2 0 0-15,0 0 0 0,-3-2 0 16,0 1 0-1,-2 1 0-15,2-1 0 0,-2 0 0 16,-2 2 0-16,2-4 0 16,-2 2 0-16,0 1 0 15,0-3 0-15,1 1 0 0,-2-2 0 16,1 4 0-16,-3 0 0 15,2-3 0-15,-2 1 0 0,-3 1 0 16,0-2 0 0,-1 2 0-16,-3-2 0 0,3 2 0 15,-3-1 0 1,0-1 0-16,-1 1 0 0,0 1 0 15,0 1 0-15,0-3 0 16,3 3 0-16,-1 1 0 0,1 1 0 16,2 2 0-16,0 1 0 0,4 3 0 15,1 6 0 1,5 1 0-16,4 3 0 0,7 6 0 15,-1-7 0 1,7 7-80-16,5-1-3 0</inkml:trace>
  <inkml:trace contextRef="#ctx0" brushRef="#br0" timeOffset="900">18236 2027 212 0,'0'0'10'16,"-8"0"4"-16,8 0 4 0,-9 0 2 15,9 0 2 1,-10 0-3-16,10 0 2 0,0 0 1 16,0 0-7-16,0 0-4 15,0 0-2-15,11-6-2 16,6 4 2-16,4-3 1 0,8-4 0 15,6 4-1-15,7-2 0 16,9-1-1-16,5-1-2 0,5 3-1 16,2-8-4-1,3 2-6-15,-2 2-12 0,-6 0-57 16,2 2-1-1</inkml:trace>
  <inkml:trace contextRef="#ctx0" brushRef="#br0" timeOffset="1440">18580 1932 317 0,'0'0'7'16,"0"0"4"-16,0 0 2 16,0 0 2-16,-7 7 3 0,7 10 1 15,0 8 0-15,0 10 0 16,3 9-2-16,2 2-8 15,2 7-1-15,2-2-3 0,2-2-1 16,2-9-3 0,4-8-7-16,-2-17-22 0,9-8-50 15,1-9 0 1</inkml:trace>
  <inkml:trace contextRef="#ctx0" brushRef="#br0" timeOffset="1840">18949 2123 255 0,'0'0'7'16,"0"0"4"-16,1 12 3 15,3-1 3-15,2 3 4 0,0 7-2 16,3 1 0-1,1 5 3-15,2-1-7 0,0-4-5 16,-3-3-3-16,0-6-1 16,-9-13-4-16,0 0-1 15,0 0 1-15,2-21-1 0,-5-5 1 16,-5-5 0-16,0-3-2 15,-1 0 0-15,6 1 0 0,2 6 2 16,1 3-3 0,8 9 0-16,6 5-1 0,7 8-8 15,1 2-24 1,5 0-38-16,4 5 0 0</inkml:trace>
  <inkml:trace contextRef="#ctx0" brushRef="#br0" timeOffset="2470">19399 2014 262 0,'0'0'8'0,"0"0"6"0,0 0 4 16,0 0 3-16,5-1 1 0,-5 1 2 15,0 0 0 1,0 0 1-16,0 0-8 0,0 0-5 16,0 0-4-16,0 0-3 15,0 0-1-15,0 0-1 0,-8-11-1 16,8 11 0-1,-11-8 0-15,11 8-1 0,-13-9 0 16,13 9 0 0,-16-5 0-16,16 5 0 0,-12-3 0 15,12 3 0-15,-11 0-1 0,11 0 0 16,0 0 0-16,-8-1 1 15,8 1-1-15,0 0 0 0,0 0 1 16,-13-6-2 0,13 6 1-16,-9 0 1 0,9 0-2 15,-12 0 1 1,12 0 0-16,-11 3 0 0,11-3-1 15,-12 12 1-15,12-12-1 16,-12 13 0-16,12-13 1 0,-13 18-1 16,5-5 1-16,3-1-1 15,-2 2 0-15,3 8 0 16,-2 2 1-16,3 1-1 0,2 1 1 15,1 1-2 1,6-7 2-16,5-2-3 0,3-8 3 16,2-5-1-16,2-5 0 15,1-11 0-15,2-4-1 16,-4 0 3-16,0 1-3 0,-3 6 4 15,0 8-2-15,-2 2 1 16,2 11-1-16,-1 8-3 0,3 4-5 16,-6-1-8-1,9-5-32-15,-1-4-28 0,-1-8-2 16</inkml:trace>
  <inkml:trace contextRef="#ctx0" brushRef="#br0" timeOffset="2810">19472 1971 254 0,'0'0'8'0,"4"9"3"0,6 2 5 15,1 5 2 1,3 6 3-16,2 4-1 0,2 8 4 15,2 0 1-15,-6 0-9 16,6-3-5-16,-6-6-3 16,-2-8-5-16,0-13 0 0,0-8-5 15,-2-13-2-15,1-10-4 16,-1-4 1-16,1-1 1 0,-1 1-1 15,2 4 4 1,0 10-2-16,0 10 5 0,-2 7 4 16,0 10 2-1,-1 10 2-15,-1 3 0 0,-1 1-1 16,-1-4-2-16,5 1-11 0,-3-7-62 15,3-6-3-15</inkml:trace>
  <inkml:trace contextRef="#ctx0" brushRef="#br0" timeOffset="3110">19937 1894 362 0,'0'0'7'15,"0"0"2"-15,-9-7 3 0,9 7 1 16,-13 4 3-16,4 7 0 15,0 6 0-15,0 2 1 16,1 8-6-16,4 0-4 16,4 0-2-16,2 0-2 0,10-5-2 15,1-3-2 1,4-2 1-16,1-3-2 0,1-4 0 15,-3 3-1 1,-2 1 2-16,-3 0-1 0,-7 1 0 16,-4 0 2-16,-4-1 0 0,-7 0-1 15,-2-3-6-15,-3-10-31 16,2-3-39-16,2-8 0 0</inkml:trace>
  <inkml:trace contextRef="#ctx0" brushRef="#br0" timeOffset="3440">20199 1852 344 0,'0'0'6'0,"0"0"3"0,0 0 4 16,0 0 2-1,-14 10-1-15,8-1 2 0,-1 7 1 16,-1 2 2-16,-2 4-5 16,4 7-2-16,-1 3-3 0,3 1-1 15,4-1-2 1,0-5-1-16,7-3-1 0,8-7-4 15,-1-11-11 1,17-7-68-16,-2-7-2 0</inkml:trace>
  <inkml:trace contextRef="#ctx0" brushRef="#br0" timeOffset="3990">20423 2094 338 0,'0'0'5'0,"0"12"4"16,3-3 0-16,-1 0 2 0,-2-9 0 15,7 16 2 1,-7-16-1-16,0 0 2 0,0 0-5 15,2-17-2-15,-2-4-2 16,-4-4 0-16,0-4 0 0,2 1-2 16,2 5 0-1,0 2-1-15,4 7 1 0,5 6-1 16,6 6-1-16,3 2 1 0,2 4-1 15,3 5-5 1,-1-8-15-16,-5 2-55 0,11 1-1 16</inkml:trace>
  <inkml:trace contextRef="#ctx0" brushRef="#br0" timeOffset="4240">20787 2060 406 0,'0'0'5'0,"0"0"-1"15,0 0 1-15,-6 3-1 0,6-3 0 16,-7-10-2-1,3-5-2-15,2-6-4 0,-3-11-6 16,2-4 0-16,-6 0 1 16,4-5 7-16,-3 9 4 15,-2 1 3-15,0 13 3 16,-3 7 5-16,-1 11 2 0,2 5-1 15,3 5 0 1,3 8-8-16,3-7-7 0,5 5-12 16,0-7-60-16,14-3-4 0</inkml:trace>
  <inkml:trace contextRef="#ctx0" brushRef="#br0" timeOffset="4630">20850 1967 451 0,'0'0'3'0,"0"0"-1"15,0 14 1-15,0-4-1 0,6 1 0 16,0 4 1-16,4-1 0 0,1-1-1 15,5 1-2 1,-1-3-1-16,-1 0 0 0,-3-3 0 16,-3 0-1-1,-8-8 0-15,0 0 0 0,0 0 1 16,-8 0-1-16,-3-16 1 15,-2-15 1-15,0-6 0 0,3-7 0 16,0 3-1 0,5-2 1-16,2 3-1 0,3 7 1 15,4 7 0-15,5 14-1 0,2 11 1 16,5 2-1-1,1 10 1-15,2 4 0 0,1 3 1 16,-1 7-1-16,0 2 0 16,-3 2 0-16,-5-3 2 15,-4 1 1-15,-6-2 0 16,-1-6 0-16,-8-1 0 0,-3-14 0 15,-4-4-2 1,2-15-5-16,-1-4-14 0,1-14-45 16,2 10-15-16</inkml:trace>
  <inkml:trace contextRef="#ctx0" brushRef="#br0" timeOffset="5080">21158 1503 322 0,'0'0'8'0,"0"6"3"16,4 15 4-16,3 9 1 0,2 11 2 16,3 6 0-16,1 8 0 15,2 5 0-15,2 4-8 16,-3-7-3-16,0-11-8 0,-4-12-17 15,-7-7-55 1,5-8-3-16</inkml:trace>
  <inkml:trace contextRef="#ctx0" brushRef="#br0" timeOffset="5330">21160 1830 338 0,'0'0'6'0,"0"0"2"15,13 1 1-15,-1 1 1 0,5 0 0 16,0-2 1-16,7 0-1 15,4-2 0-15,2 0-8 16,1-3-12-16,0-5-48 16,-1 5-10-16</inkml:trace>
  <inkml:trace contextRef="#ctx0" brushRef="#br0" timeOffset="5560">21539 1869 190 0,'0'0'2'0,"-2"-10"-1"15,-1-3 0-15,-1-7 0 16,-1-2 9-16,-1-2 16 0,1-1 8 16,-5-1 3-1,4 7 0-15,-5 8 0 0,2 4 1 16,0 7-2-16,-1 4-9 0,4 7-14 15,0-1-9 1,6 2-8-16,0-12-15 0,10 10-57 16,4-4-3-16</inkml:trace>
  <inkml:trace contextRef="#ctx0" brushRef="#br0" timeOffset="5850">21641 1798 383 0,'0'0'0'0,"0"0"0"0,0 0 0 15,11 5 0-15,-11-5 0 0,19 6 1 16,-5-4-1-1,4 1-3-15,0-2-2 0,3-1-5 16,-4-6 0-16,1-5-1 16,-5-5 0-16,-5-6 1 15,-6-2 3-15,-3-3 14 16,-3 14 4-16,-4 0 8 0,0 1 2 15,0 0 2 1,-10-5-1-16,-1 6-1 0,3 10-5 16,-1 6-8-16,7 10-4 0,3 6-3 15,7 3-2 1,0 0-4-16,6-4-10 0,5-8-36 15,2 0-24 1,-3-4-3-16</inkml:trace>
  <inkml:trace contextRef="#ctx0" brushRef="#br0" timeOffset="6150">21864 1827 348 0,'0'0'6'0,"0"0"1"0,0 0 3 16,0 0 0-16,5 0 4 16,-5 0-1-16,6-21 1 0,-1 4-1 15,-1-4-4-15,3-5-3 16,1-2 0-16,-2 2-3 15,3 5-1-15,2 6-1 0,2 8 0 16,-1 7 0 0,0 11 1-16,2 7 0 0,3 5-1 15,0 4 0 1,-1 2-6-16,-4 15-54 0,1-18-16 15</inkml:trace>
  <inkml:trace contextRef="#ctx0" brushRef="#br0" timeOffset="6800">22599 1574 366 0,'0'0'7'16,"0"0"1"-16,0 0 5 0,-11 5 1 15,-1 2 1 1,0 3 0-16,-1 0 0 0,0 2-1 16,1 1-6-1,1 3-2-15,9 0-4 0,3-3-2 16,12 1-1-16,2 1 0 0,5 1-1 15,3 2 2-15,-1-2-1 16,-1 2 1-16,-6 3 0 16,-5 0 1-16,-8 4 1 15,-2 2 1-15,-12 2 0 0,-4-3 0 16,-3-3-2-1,-1-12-7-15,6-11-41 0,1-3-30 16,5-12-1-16</inkml:trace>
  <inkml:trace contextRef="#ctx0" brushRef="#br0" timeOffset="7020">22777 1503 403 0,'0'0'5'0,"1"6"3"0,0 9 2 16,7 13 2 0,1 8-2-16,2 7 2 0,1 4 0 15,3 9 0 1,0 2-5-16,1-8-4 0,0-11-6 15,-4-10-11-15,-1-7-62 16,-1-8-3-16</inkml:trace>
  <inkml:trace contextRef="#ctx0" brushRef="#br0" timeOffset="7200">22751 1775 375 0,'0'0'2'0,"0"0"0"16,0 0 4-16,0 0-1 15,8 0 1-15,8 0 1 0,3-5-1 16,6-2-2 0,5-3-17-16,-4 1-52 0,15 1-4 15</inkml:trace>
  <inkml:trace contextRef="#ctx0" brushRef="#br0" timeOffset="7750">23192 1705 371 0,'0'0'9'0,"0"0"4"16,0 0 0-16,0 0 2 16,0 0 0-16,0 0 0 0,4-11 2 15,-4 11 0 1,0 0-9-16,0 0-1 0,0 0-2 15,0 0 1 1,0 0-6-16,-7-3 0 0,7 3 0 16,-9-1 0-16,9 1 0 15,0 0 0-15,-12-9 0 0,12 9 0 16,-4-8 0-16,4 8 0 15,-8-10 0-15,8 10 0 16,-8-12 0-16,8 12 0 0,0 0 0 16,-11-9 0-1,11 9 0-15,-10 0 0 0,10 0 0 16,0 0-2-1,-11 2-1-15,11-2 1 0,-9 3 1 16,9-3-2-16,-10 4 1 16,10-4 0-16,-12 8-1 0,12-8 1 15,-12 12 1-15,12-12-1 16,-13 17 0-16,8-8 1 15,2 3 0-15,3-4-1 0,0 2 1 16,0-10-1 0,8 12 0-16,2-7 1 0,5-3-1 15,0 0 1-15,2-2 0 16,-1 5 1-16,0 0 0 15,-1 0 0-15,-1 5-1 0,-6-1-7 16,7-3-42-16,-5 3-25 16,-1-4-1-16</inkml:trace>
  <inkml:trace contextRef="#ctx0" brushRef="#br0" timeOffset="8330">23401 1887 293 0,'0'0'5'15,"7"9"0"1,-7-9 0-16,9 12 1 0,-9-12 4 16,8 9 2-16,-8-9 1 15,0 0 3-15,3-19-4 0,-3-1 1 16,-3-6-1-16,-4 0-1 15,4 0-3-15,-2-1-2 16,4 6-1-16,1 3-1 0,1 10-1 16,-1 8 0-1,19-1-1-15,-6 1 0 0,5 6-3 16,0-3-9-16,5-3-48 15,-2 2-13-15</inkml:trace>
  <inkml:trace contextRef="#ctx0" brushRef="#br0" timeOffset="8550">23622 1485 426 0,'0'0'4'0,"0"10"2"0,1 4 2 15,7 10 1-15,2 7 0 0,5 3 1 16,1 3-1 0,2 4-1-16,3 2-3 0,1-7-3 15,-2-7-9-15,-5-11-13 16,-9-2-57-16,5-4-3 0</inkml:trace>
  <inkml:trace contextRef="#ctx0" brushRef="#br0" timeOffset="8820">23581 1701 349 0,'0'0'6'16,"0"0"4"0,0 0 1-16,8 2 3 0,5-2 0 15,7 0 0-15,5-2 1 0,6-5 0 16,10-2-6-16,-20 1-9 15,4 2-32-15,1-2-42 16,0 1 0-16</inkml:trace>
  <inkml:trace contextRef="#ctx0" brushRef="#br0" timeOffset="9770">21953 2446 361 0,'0'0'8'15,"0"0"1"-15,-10 2 3 0,10-2 0 16,-13 9 1-16,3-5 1 15,-4 1 0-15,3 0 1 16,-2 0-6-16,0 0-4 16,4 2-1-16,9-7-2 0,-14 13-1 15,14-1-1 1,1 2 0-16,7 1-1 0,3-1 0 15,6 3 0-15,3 1 1 0,1 3 0 16,-2 1 0 0,-2-3 1-16,-2 0 0 0,-6 1 1 15,-7 3 1-15,-2 0 0 16,-10-2 2-16,-5-3-1 0,-2-4-2 15,1-4-4 1,-6-11-21-16,3-7-53 0,8-4-3 16</inkml:trace>
  <inkml:trace contextRef="#ctx0" brushRef="#br0" timeOffset="10120">22113 2608 404 0,'0'0'6'15,"0"0"1"-15,0 9 1 0,0 0 1 16,0 4 0 0,4 3 1-16,0 2-1 0,1 1 0 15,4 0-7-15,1 1-9 16,-2-10-25-16,2-1-43 15,-1-9-1-15</inkml:trace>
  <inkml:trace contextRef="#ctx0" brushRef="#br0" timeOffset="10270">22074 2438 407 0,'0'0'3'0,"0"0"1"0,0 0 0 16,-8 5-1-16,8-5-2 15,0 9-6-15,0-9-28 16,15 11-35-16,-2-7-4 15</inkml:trace>
  <inkml:trace contextRef="#ctx0" brushRef="#br0" timeOffset="10510">22342 2278 435 0,'0'0'5'16,"-3"10"2"-16,1 7 3 0,1 9 0 15,1 10 2-15,0 9 0 0,4 7 0 16,4 5-4 0,4 0-8-16,3-5 0 0,4-5 0 15,0-8 0 1,4-8 0-16,-9-2-72 0,4-19-11 15</inkml:trace>
  <inkml:trace contextRef="#ctx0" brushRef="#br0" timeOffset="10770">22172 2539 387 0,'0'0'6'0,"-2"9"0"15,2-9 3-15,1 14 0 16,5-5 1-16,4 0 1 16,7-1 0-16,4-2 0 0,3-3-4 15,11-3-1-15,-1 0-2 0,4-2 0 16,0-5-3-1,-1 2-8-15,-5 3-33 0,3-1-37 16,-6 3 1 0</inkml:trace>
  <inkml:trace contextRef="#ctx0" brushRef="#br0" timeOffset="11170">22610 2610 355 0,'0'0'3'0,"9"0"4"15,3 0-1-15,-1-5 1 16,4 0 1-16,-1-6-1 0,2 0 1 16,0-3 0-1,-6-1-2-15,-5 0-1 0,-2-2-1 16,-3 3 1-1,-4 2 0-15,4 12 1 0,-19-10 0 16,6 10 0-16,-1 12 1 16,2 8-1-16,1 4 1 0,2 6-2 15,5 1 0-15,3 2-1 0,3-1-1 16,11-4 0-1,5-7-2-15,3-8 0 0,8-5-1 16,0-8-9 0,11-20-55-16,-5 11-14 0</inkml:trace>
  <inkml:trace contextRef="#ctx0" brushRef="#br0" timeOffset="12690">20892 2112 128 0,'0'0'8'0,"0"0"2"0,0 0 0 16,0 0 0-1,0 8 1-15,0-8 0 0,0 0 2 16,2 10 0 0,-2-10-4-16,2 9 0 0,-2-9 1 15,2 16 0-15,-1-5 0 16,1 0-1-16,-1 2 2 0,3 3-4 15,-1-4-1-15,0 4-3 0,2-5-1 16,-4 5 0 0,2-6-1-16,0 4 0 0,-1-3-2 15,0-2-2 1,0 3 0-16,0-2-2 0,-2 0-1 15,2-1 1-15,-2 1 1 16,0-10-2-16,1 13 2 0,-1-13 1 16,0 8 1-1,0-8 2-15,0 0-2 0,0 0 1 16,0 0 1-16,0 0 0 0,0 0 1 15,0 0 4 1,5 10 1-16,-5-10 1 0,0 0 0 16,0 0 0-1,0 0-1-15,0 0-1 0,0 0-1 16,0-7-1-16,0 7-3 15,0-15 1-15,0 6-1 0,0-1 0 16,0 0 0 0,0 0 0-16,-1 0-1 0,-1-1 1 15,0-2-5-15,-1-6-3 0,0 0-21 16,3-1-30-1,-1-1-3-15</inkml:trace>
  <inkml:trace contextRef="#ctx0" brushRef="#br0" timeOffset="27630">2627 17336 318 0,'0'0'4'15,"0"0"0"-15,0 0-1 0,0 0 1 16,0 0-1 0,0 0 0-16,0 0 1 0,0 0 2 15,0 0-2 1,0 0 0-16,0 0 1 0,0 0 3 15,0 0-1-15,0 0 1 16,0 0-1-16,-9 0-1 0,9 0-2 16,0 0 0-16,0 0 0 15,0 0-1-15,0 0-1 16,0 0 0-16,0 0 0 0,6 2-1 15,-6-2 1 1,8 2 0-16,-8-2-1 0,12 0-1 16,-12 0 1-1,16 1-1-15,-3-1 1 0,1 0-1 16,1 0 0-16,3 0 1 15,1 0-1-15,2 0 1 0,0 0 0 16,5-2 0-16,2-1 0 0,2 0 1 16,1 1-1-1,3 0 0-15,2 1 1 0,0-1-2 16,3 1 1-1,0 0-1-15,0 1 1 0,3 0-1 16,0 0 1-16,-2-1-1 16,4 1 1-16,-1 0-1 15,1 0 0-15,1 0 1 16,0 0-1-16,-3 2 0 0,4 1 1 15,-2 0-1-15,1-1 1 0,1 1-1 16,1-3 0 0,2 2 1-16,-1-2-1 0,1 0 1 15,0 0 0 1,3 0-1-16,-2 0 1 0,3-2 0 15,0-3-1-15,1-1 0 16,1 0 1-16,1 1-1 0,-1-3 0 16,3 0 0-16,27-7 3 15,-30 5-3-15,7 0 1 16,50-8 1-16,-7 4 0 15,-54 10-1-15,7-2 1 16,43-3 0-16,-55 8-3 16,7-2 2-16,35 0 0 15,0 3 0-15,-49 0-1 0,4 0 1 16,2 2-2-1,0 1 0-15,3-1 2 0,2 1 0 16,-5 0-2-16,4-1 0 0,-1 0 2 16,4 0 0-1,2 0 1-15,2-1-1 0,-4 1 0 16,4 0 1-1,-1 1-1-15,5-1 1 0,0-2-1 16,-1 2 0-16,-1-2 0 16,1 0-1-16,28 0 3 0,-31 0-2 15,6 0-1 1,-4 0 1-16,3 0 0 0,-2 0 0 15,4 1-1-15,-5 1 1 0,2-1-1 16,-1 1 1 0,4 1 0-16,-5 0 0 0,4 0-1 15,-2-2 1 1,3 3 0-16,-2-1-1 0,3-1 1 15,0 1 0-15,-1-2 0 16,0 1 0-16,1-1-1 0,-3 2 1 16,6-2 0-16,-2 2-1 15,0 0 1-15,0-1-1 16,2 1 1-16,0-1-1 0,-2 1 1 15,3 1 0 1,1-1 0-16,0 2 0 0,-1-1 0 16,1 2 0-16,0-2 0 15,3 0 0-15,-2 1 0 16,2 1 1-16,-3-4-2 15,1 1 0-15,1 1 0 0,-3 0 0 16,2-3 0-16,-1 2 0 0,0 1 0 16,-2-1 0-1,-1 0 0-15,1 0 0 0,0-1 0 16,3 1 0-1,-3 0 0-15,0 0 0 0,1-1 0 16,1 1 0-16,-2-1 0 16,1 3 0-16,2-3 0 15,0-1 0-15,2 1 0 16,-1 0 0-16,3-2 0 0,1 0 0 15,1 0 0-15,-1 0 0 0,2-1 0 16,-2-2 0 0,4 1 0-16,-3-2 0 0,0 0 0 15,-2 1 0 1,1 2 0-16,-3-2 0 0,1 2 0 15,-2 1 0-15,-2-1 0 16,-3 1 0-16,1 0 0 0,-5 0 0 16,-3 2 0-16,-4 2 0 15,-3 3-55-15,-3-3-27 16,-4 1-2-16</inkml:trace>
  <inkml:trace contextRef="#ctx0" brushRef="#br0" timeOffset="30460">7224 17103 278 0,'0'0'3'15,"0"0"3"-15,0 0 3 0,0 0 0 16,0 0 2-1,0 0 3-15,0 0 2 0,0 0 1 16,0 14 0-16,0-14-3 0,0 9-3 16,0-9-1-16,-6 11-3 15,6-11-2-15,0 0-2 0,0 0-1 16,0 0-1-1,0 0 0-15,0 0 1 0,0 0 0 16,0 0 0 0,-1 9 1-16,1-9 0 0,0 0-1 15,0 8 0-15,0-8-1 16,0 0-1-16,0 0 0 15,0 0 1-15,0 0 0 0,5-10-1 16,-3-10 1-16,1-5-1 16,-2-7 1-16,0-6 0 0,-1-8-1 15,0-6 0 1,-5-4 0-16,-1-6-1 0,-1-4 0 15,-1-3 1 1,-1 1 0-16,1 1 0 0,-1 4 0 16,1 5 0-16,-1 9 1 0,1 9-1 15,4 9 1-15,-1 10 0 16,0 6 0-16,0 7-1 15,5 8 0-15,0 0 0 16,-2-8-1-16,2 8-1 0,0 0 1 16,0 0 0-1,0 0-1-15,6-2 1 0,-6 2 0 16,11-1 1-16,-2 0 0 15,3 1 0-15,2 0 0 16,4-2 0-16,2 1 0 0,4 1 0 16,6-3 1-16,3 0-1 15,8-2 0-15,-1-2 1 0,11-2-1 16,-2 1 1-1,8-1 0-15,2 1 0 0,0-1-1 16,2 3 0 0,1 0 1-16,-2 2-1 0,0 0 1 15,-2 2-1-15,-3 2 0 16,-1-1 1-16,-4 0 0 0,-2 0-1 15,-6 0 1-15,-5-1 0 16,-6 2 0-16,-4-1 0 16,-6 1 0-16,-7-1 0 0,-2 1 0 15,-12 0 0 1,10 0 0-16,-10 0 0 0,0 0 1 15,0 0-1-15,0 0 0 16,0 0 1-16,0 0-1 16,0 0 1-16,0 0-1 0,-1-7 1 15,1 7-1-15,-9-14 1 16,-1 5-1-16,0-4 0 0,-4-1-1 15,-5-3 1 1,-2-5-2-16,2-4 1 0,-5-3-1 16,-3-1 1-1,1-4-1-15,-2 1 1 0,-1-2 0 16,-1 0-1-16,-4 5 3 15,-1 2-1-15,-1 5 0 0,-1 3 1 16,-1 4-2-16,3 4 1 16,2 5 0-16,6 0-1 15,6 3 0-15,1 0-1 0,7 2-1 16,13 2 0-1,-10 0 0-15,10 0 0 0,9 6 0 16,6 0 0 0,5 3 1-16,2 1 0 0,8 2 1 15,2 1 0-15,6 2 0 16,0 1 0-16,2-2 0 0,2 4 0 15,-2 1 0-15,3-1-1 16,-1 4 1-16,-2-2 0 16,-1 3 1-16,0-2 1 0,-5 1-2 15,-1-1 1 1,-3-4 0-16,-5 1 1 0,-7-2 0 15,-3-3-1-15,-7-2 1 16,-2 0-1-16,-6-11 0 16,2 14 1-16,-2-14-1 0,-2 9 0 15,2-9 0-15,-9 4 0 16,9-4-1-16,-14 2 1 0,4 1-1 15,-2 3 0 1,-1 1 0-16,-2 5 0 0,-2 7 0 16,-1 5-1-1,-2 6 1-15,-1 7-1 0,1 2-1 16,0 3-2-16,3 2-10 15,-4-1-62-15,8-6-5 0</inkml:trace>
  <inkml:trace contextRef="#ctx0" brushRef="#br0" timeOffset="122420">20202 9498 128 0,'0'0'2'15,"0"0"1"1,0 0-1-16,0 0 0 0,0 0 1 15,0 0-1 1,0 0 2-16,0 0 1 0,-6-5 3 16,6 5 4-16,0 0 4 0,0 0 2 15,0 0 5-15,-10-7 0 16,10 7 3-16,-10 0-1 0,10 0-3 15,-13 0-1 1,13 0-3-16,-17 0-1 0,17 0-2 16,-12 0-3-1,12 0-3-15,0 0-1 0,-10 0-1 16,10 0-2-16,0 0 0 0,0 0-2 15,0 0 1-15,0 0-1 16,0 0 0-16,0 0-1 16,0 0 0-16,0 0-1 15,0 0-1-15,-1-14 0 0,1 14 0 16,8-17 0-1,0 7 0-15,1-2 0 0,1 1 0 16,1 0 1-16,1-1-1 16,-1 1 0-16,1 2 0 15,-1 0 0-15,2-1 0 0,1 0 0 16,2-1 0-16,1 0 0 15,3-1 0-15,2-3 0 0,4 0 0 16,-1-2 0 0,5-1 1-16,0 2-1 0,2-1 0 15,4 2 0 1,-2 3 1-16,0 2-1 0,1 1 0 15,-1 2 1-15,2 2-1 16,3 0 0-16,-2 0 0 0,5 0 1 16,-1 3-1-16,1-1 0 15,2 1 0-15,0 0 0 16,0 2 0-16,1 0 0 0,0 4 1 15,-1 4-2 1,1 1 2-16,0-1-1 0,1 3 1 16,1 2-1-1,0 1 1-15,1 2-1 0,-1 2 1 16,1 1-1-16,-4 3 1 0,0 0 0 15,-4 5 0-15,0 4 0 16,-3 4 0-16,-2 3 0 0,-2 5 0 16,-4 3 0-1,0 5 1-15,-1 2 0 0,0 1 0 16,0 3 1-1,3 0-1-15,3-2 1 0,2-3 0 16,5-2-1-16,10-7 0 16,6-7 0-16,6-7-1 0,4-9 1 15,7-11-2-15,1-6 1 16,4-7-1-16,-3-12-2 15,0-4-7-15,-11-6-20 0,-14 0-48 16,0-2-3 0</inkml:trace>
  <inkml:trace contextRef="#ctx0" brushRef="#br0" timeOffset="123550">22785 8811 260 0,'0'0'10'16,"0"0"4"-16,0 0 5 0,0 0 2 15,0-11 2 1,0 11 3-16,-4-8 1 0,4 8 1 16,-11-10-9-16,2 3-4 0,-1 2-4 15,-6 3-2 1,-2-1-2-16,-6 3-3 0,-1 0 0 15,-2 8-2-15,-2 4 0 16,-1 4 0-16,4 5 0 0,1 0-1 16,7 1-1-1,7 3 0-15,8-2-1 0,7-1 1 16,11-4-1-16,13-4 1 0,7-5-1 15,8-3 0 1,2-2 1-16,5 0 0 0,-3-4 0 16,-4 3 1-16,-8 3 0 15,-9 5 0-15,-11 10 0 16,-10 4 1-16,-11 6 1 15,-15 7-3-15,-9-1 0 0,-7 1 0 16,-1-3 0 0,1-6 0-16,5-7 0 0,1 5-62 15,18-25-19-15,13-2-2 0</inkml:trace>
  <inkml:trace contextRef="#ctx0" brushRef="#br0" timeOffset="124120">23088 8953 360 0,'0'0'5'0,"0"0"-2"15,0 0 0-15,0 0-2 16,-5-6-8-16,5-13-43 0,0 4-12 15</inkml:trace>
  <inkml:trace contextRef="#ctx0" brushRef="#br0" timeOffset="124240">22918 8688 402 0,'0'0'6'16,"-12"11"0"-16,2 0 0 0,-3 3 0 15,2-2 0 1,3 2-4-16,8-14-11 0,-4 15-57 16,11-15-6-16</inkml:trace>
  <inkml:trace contextRef="#ctx0" brushRef="#br0" timeOffset="124860">23339 8600 378 0,'0'0'3'0,"0"0"3"15,0 0 1 1,-8-2-1-16,8 2 1 0,0 0 0 16,-9-5 0-16,9 5 1 0,0 0-3 15,0 0-1 1,-7-10-2-16,7 10 1 0,0 0 0 15,-4-9 0-15,4 9 1 16,0 0-1-16,0 0 0 0,-8-4 0 16,8 4-1-1,0 0 0-15,-11-2-1 0,11 2 0 16,-12 0 0-16,12 0 0 0,-13 0-1 15,4 0 1 1,-1 2-1-16,-2 2 1 0,1 3-1 16,-1 3 0-16,0 7 0 15,0 8 1-15,4 7-1 0,3 4 0 16,5 2 0-1,2-1-1-15,9-4 1 0,6-7-1 16,4-12 1 0,3-11-1-16,1-8 0 0,0-11 0 15,-2-7 0-15,-3-3 1 0,-3 2-1 16,-2 5 1-16,-1 8 0 15,-1 9 0-15,3 5 1 16,0 15-1-16,1 9 1 16,1 8 0-16,-2 7 1 0,-3 6-1 15,-4 3 1 1,-5 4-1-16,-4-2 1 0,-8 0 1 15,-9-4-1 1,-10-1 1-16,-3-7-1 0,-4-9-2 16,-2-9-12-16,-7-1-60 0,6-22-6 15</inkml:trace>
  <inkml:trace contextRef="#ctx0" brushRef="#br0" timeOffset="125800">23509 8366 211 0,'0'0'5'16,"0"0"3"-1,0 0 6-15,0 0 1 0,0 0 2 16,0 0 1-16,5-1 1 0,-5 1 2 15,0 0-5-15,5 4-2 16,-5-4-3-16,2 10-2 0,-2-10-1 16,3 14-1-1,-3-14 0-15,7 14-1 0,-4-6 0 16,1 2-1-1,2 1 0-15,-3 0-2 0,2 0 1 16,3-1-2-16,-5 0 0 16,2-1-1-16,-1 3 0 15,3-4 0-15,-4 1 1 0,6 3-1 16,-2 0 1-16,0 2-1 15,0 0 1-15,3 0-2 0,-2-2 1 16,-1-2-1 0,-7-10 1-16,12 9-1 0,-12-9 0 15,3-17 1 1,-3-5 0-16,0-9 0 0,-5-5-1 15,0-1 1-15,3-5-1 16,-1 7-1-16,2 3 1 0,1 7 0 16,2 11-1-16,-2 14 0 0,19 0 1 15,-6 10 1 1,0 5-1-16,2 2 1 0,0-3-1 15,-2-2 0 1,-1-5 0-16,0-7 1 0,-2-2-2 16,-3-9 1-16,4 1 0 15,-2 2-1-15,2 3 2 0,4 5-1 16,-3 5 1-16,4 11-1 15,0 4 1-15,3 2 0 16,-1 0-1-16,-1-3-4 0,1-9-19 16,-18-10-49-1,22 4-1-15</inkml:trace>
  <inkml:trace contextRef="#ctx0" brushRef="#br0" timeOffset="126420">24094 8182 386 0,'0'0'6'0,"0"0"2"0,0 0-1 15,0 0 2 1,0 0 0-16,0 0 2 0,0 0 0 15,0 0 2-15,0 0-6 16,0 0-1-16,0 0 0 0,2-5 0 16,-2 5-2-16,-4-9 0 15,4 9-2-15,-8-9 0 16,8 9 0-16,-9-10-1 0,9 10-1 15,-8-13 1 1,8 13-1-16,-6-14 0 0,6 14 1 16,-7-12-1-16,7 12 0 15,-5-9 0-15,5 9 1 16,0 0-1-16,0 0 0 0,-11 0 0 15,11 0 0-15,0 0 0 16,-7 6-1-16,7-6 1 0,-7 10-1 16,7-10 1-1,0 0 0-15,-10 12-1 0,10-12 1 16,-11 7-1-1,11-7 0-15,-12 11 1 0,12-11-1 16,-11 13 0-16,4-3 0 16,4 1 0-16,0 3 1 0,2 2-1 15,1 2 1-15,0-1-1 16,8-1 0-16,2-3 1 15,2-5-1-15,-1-5 0 0,3-3 0 16,-1-8 0 0,3-1 0-16,-3 0 1 0,2 3 0 15,-2 5 0-15,-2 2 0 16,5 7 1-16,-3 6-1 15,3 1 0-15,-3-2 0 16,0-4-5-16,-4-9-8 0,1-6-34 16,-1-10-30-16,-8-8-2 0</inkml:trace>
  <inkml:trace contextRef="#ctx0" brushRef="#br0" timeOffset="126620">24092 7648 406 0,'2'12'5'0,"6"10"3"15,5 11 2-15,3 9-1 16,8 8 1-16,5 5 0 0,2 4 1 16,8 3 0-1,1-10-7-15,-3-9-3 0,-4-11-10 16,3-6-25-1,-6-3-42-15,-8-7-2 0</inkml:trace>
  <inkml:trace contextRef="#ctx0" brushRef="#br0" timeOffset="127940">24207 7521 272 0,'0'0'10'15,"0"0"3"-15,-8 0 4 16,8 0 4-16,-14 6 0 0,7-2 3 16,-3 3 1-1,-1 1 0-15,1 6-9 0,-2 1-2 16,-1 1-5-16,2 1-2 15,-2 2-3-15,5-6-1 16,1 1-1-16,3-4-1 16,4-10-1-16,0 0-1 0,13 0 0 15,0-7 0-15,6-3 0 0,2-4 1 16,1-1 0-1,-5 3 1-15,1 2 0 0,-6 6 1 16,-3 4 0 0,-4 7 0-16,-5 9 1 0,-9 9-1 15,-7 5 1-15,-2 2-1 16,4-3 0-16,0-2-2 0,2-4 1 15,7-9-2 1,5-14 1-16,8 0-1 0,11-10 0 16,5-7 0-16,3-1 0 0,3-1 1 15,-3 3 0 1,-2 5 0-16,-10 9 1 0,-3 6 0 15,-12 10 1-15,-7 12 2 16,-11 6 0-16,-4-2-1 16,0 2-3-16,-1-4 0 15,5-8 0-15,6-8 0 0,12-12 0 16,9-3 0-16,12-15 0 0,4-4 0 15,6-2-2 1,2 1-2-16,-2 1 0 0,-1 8 1 16,-12 9 2-1,-7 7 0-15,-11 13 4 0,-11 9 1 16,-9 6 1-16,-8 4-2 15,0-2-3-15,0-5 0 0,7-4 0 16,6-12 0 0,15-11 0-16,0 0 0 0,12-10 0 15,14-7 0-15,3 1-3 0,2 0-1 16,-6 5 0-1,0 8 2-15,-12 6 1 0,-8 14 4 16,-8 9 2-16,-12 9 1 16,-12 1-6-16,-1 0 0 15,3-2 0-15,5-11 0 16,9-10 0-16,11-13 0 0,7-17-46 15,14-5-36 1,7-7-4-16</inkml:trace>
  <inkml:trace contextRef="#ctx0" brushRef="#br0" timeOffset="130210">23045 9801 330 0,'0'0'7'0,"0"0"2"0,0 14 2 16,4-1 2-16,5 5 1 15,3 3 0-15,7 2 0 0,0 1 0 16,3 1-7-16,-1-5-2 0,2-5-2 15,-6-4 0 1,-2-11-1-16,-15 0-1 0,9-15 1 16,-11-5-1-1,-11-6 0-15,-6-8 0 0,-6-5-1 16,-5-9-1-16,-2 2 0 15,0 0 0-15,2 3-1 0,4 1 0 16,8 6 1 0,5 7 0-16,8 3 0 0,8 10 0 15,11 3 1-15,7 0 0 0,8 4-5 16,3-3-12-1,7-3-44-15,4 10-10 0</inkml:trace>
  <inkml:trace contextRef="#ctx0" brushRef="#br0" timeOffset="130460">22960 9707 328 0,'0'0'6'16,"0"0"1"-16,0 0 0 15,0 0 2-15,0 0 0 0,0 0 2 16,5-5 0-16,4-3-1 0,9-4-6 15,0-2-2 1,8 2-8-16,-2 0-37 0,10 0-23 16,5 4-4-1</inkml:trace>
  <inkml:trace contextRef="#ctx0" brushRef="#br0" timeOffset="131200">23446 9523 337 0,'0'0'8'16,"0"0"2"-16,0 0 4 0,0 0 2 15,-9 2-1-15,9-2 2 16,0 0 0-16,-11 2 0 0,11-2-7 16,-10 0-2-1,10 0-2-15,-9-9-3 0,9 9 1 16,-13-10-2-16,13 10 0 0,-16-9 1 15,16 9-1 1,-18-9-1-16,7 8 0 0,-1-2 0 16,2 1 0-16,1 2 0 15,-2 0-1-15,2 0 1 16,1 0-1-16,8 0 1 15,-17 0-1-15,17 0 0 0,-13 5 1 16,13-5-1 0,-11 7 0-16,11-7 0 0,0 0 0 15,-9 12 0-15,9-12 0 0,-2 10 0 16,2-10 0-1,-3 12 0-15,3-12-1 0,-2 14 1 16,0-6 0-16,0 2 0 16,2 3 0-16,-1 2 0 0,1 2-1 15,1 2 1 1,5 1 0-16,4 1 0 0,2-3 0 15,2-3-1 1,4-4 1-16,0-8-1 0,0-3 0 16,-2-8 0-16,0-8 0 0,-2-6-1 15,-3-1 0-15,-1 2 1 16,-3 2-1-16,1 7 1 15,-8 12 0-15,15 0 0 16,-5 9 1-16,0 8-1 0,2 5 0 16,5 4-6-1,-1-6-11-15,3-13-42 0,-3 3-17 16,1-8-2-16</inkml:trace>
  <inkml:trace contextRef="#ctx0" brushRef="#br0" timeOffset="131570">23659 9341 271 0,'0'0'11'0,"0"0"4"15,0 0 3 1,-4-5 2-16,4 5 2 0,0 0 2 15,-15-8 1 1,15 8 1-16,-17 4-9 0,8 7-4 16,2 7-3-16,2 6-2 0,3 7-2 15,2 0-1-15,10 3-2 16,5-5-1-16,6-4-1 15,4-11 0-15,1-7-4 16,-1-11-5-16,3-11-19 0,-6-11-49 16,-7-7-4-1</inkml:trace>
  <inkml:trace contextRef="#ctx0" brushRef="#br0" timeOffset="131750">23769 9167 380 0,'0'0'4'0,"9"19"2"15,-1 1 2-15,7 6 0 0,3 1 1 16,3 4-1 0,3 3 1-16,2 0-1 0,0-7-6 15,0-6-15-15,-4-2-32 0,-5-11-28 16,-2-3-3-1</inkml:trace>
  <inkml:trace contextRef="#ctx0" brushRef="#br0" timeOffset="131970">23732 9348 411 0,'0'0'2'15,"0"0"0"1,0 0 1-16,11-2 1 0,1-3-1 15,2-2 1-15,8-5 0 16,4-3 1-16,3 0-8 0,-1-5-10 16,7-5-32-1,-2 6-26-15,-3-1-4 0</inkml:trace>
  <inkml:trace contextRef="#ctx0" brushRef="#br0" timeOffset="132300">24081 9125 418 0,'0'0'4'0,"-2"18"0"15,1-1 1-15,1-3 0 0,3 1 0 16,4 0 0-1,1-1 0-15,6-5-1 0,3-9-5 16,-1-5-2-16,0-7-3 16,-2-6 0-16,-3-3 0 15,-5-5 1-15,-5 2 1 16,-2 0 1-16,-10 1 4 0,-3 2 3 15,-2 4 3 1,-2 3 0-16,0 4 0 0,2 8-2 16,5 2 1-16,2 0-4 0,7 9-6 15,2-9-11 1,7 15-30-16,4-4-28 0,5-3-5 15</inkml:trace>
  <inkml:trace contextRef="#ctx0" brushRef="#br0" timeOffset="132550">24289 9094 394 0,'0'0'4'0,"0"0"1"0,-10-4 0 16,10 4 1-16,-16-18-1 15,6 3 0-15,0 1 0 16,2-4 1-16,-4 3-3 16,8-2-2-16,0 2 0 0,4 3 2 15,7 0-1-15,6 2 1 0,3-2-1 16,4-5-1-1,6 3-10-15,-1 8-54 0,3-17-10 16</inkml:trace>
  <inkml:trace contextRef="#ctx0" brushRef="#br0" timeOffset="133540">22870 9327 118 0,'0'0'8'15,"0"0"4"-15,9-9 7 0,-1 1 3 16,5-5 0-16,3-1 0 16,3-5 0-16,4-1 0 0,1-2-6 15,3 1-7 1,-1-1-2-16,6 3-5 0,-4 3 3 15,6 0 0 1,6-3 3-16,2 3 3 0,7-4 0 16,0 0 1-16,12-7 0 0,-1-3 2 15,11-5-3-15,-2-3-2 16,1-1-3-16,7-5-2 15,-1 1-2-15,2-1-3 16,-3 3-3-16,-1 4-3 0,-3 2-5 16,-6 6-10-1,-7 4-12-15,-9-3-31 0,-7 13-8 16</inkml:trace>
  <inkml:trace contextRef="#ctx0" brushRef="#br0" timeOffset="134520">23179 10147 223 0,'0'0'7'16,"0"0"5"-16,-10 0 3 0,10 0 2 15,0 0 1-15,0 0-1 16,-12 4 1-16,12-4 1 0,0 0-6 15,0 0-3 1,0 0-2-16,0 0 0 0,3 0 0 16,-3 0 0-1,0 0-1-15,0 0-1 0,13 0 0 16,-13 0-1-16,0 0-1 0,10-4-2 15,-10 4 0-15,17-6-1 16,-3 0 0-16,1-2 0 0,2-1 1 16,3-3-2-1,4 1 1-15,-3-2 0 0,6 0 0 16,0-1 0-1,5-1 0-15,5-4 0 0,4-1 1 16,8-4 0-16,6-5 1 16,8-6 0-16,5-6 1 15,5-4-1-15,2-6 0 0,5 0 0 16,-1-1-1-16,-3 1 0 15,-2 4-3-15,-7 7-4 0,-7 4-9 16,-1 9-20 0,2 6-40-16,-17 9-3 0</inkml:trace>
  <inkml:trace contextRef="#ctx0" brushRef="#br0" timeOffset="178500">23481 6978 128 0,'0'0'9'0,"0"0"5"0,0 0 1 15,0 0 5 1,0 0 1-16,0 0 3 0,0 0 0 15,0 0 4 1,0 0-6-16,0 0-2 0,0 0-2 16,0 0-1-16,0 0 0 15,0 0-1-15,0 0-2 0,-9 3-2 16,9-3-4-16,-10 5-1 15,10-5-2-15,-8 4 0 16,8-4-2-16,0 0-1 0,0 0-1 16,0 0 0-1,0 0-1-15,0 0 0 0,0 0 1 16,0 0 0-16,0 0-1 15,0 0 1-15,-6 9-1 16,6-9 0-16,0 0 1 16,-4 10-1-16,4-10 1 0,-2 8-1 15,2-8 0-15,0 8 0 0,0-8 0 16,0 12 0-1,0-12 1-15,0 10-1 0,0-10 0 16,-1 12 1 0,1-12-1-16,-3 15 0 0,3-15 0 15,-5 12 0-15,5-12 0 16,-2 17 0-16,2-17 0 0,0 17 1 15,-2-9-1 1,2 0 0-16,-1 1 0 0,-1 1 0 16,0-1 0-16,0 2 0 0,0-1 1 15,-1 2-2 1,2-2 1-16,-3-1 1 0,3 2-1 15,-1-2 1-15,0 0-1 16,2-9 1-16,-4 16 0 0,4-16-1 16,-3 13 1-1,3-13 0-15,-8 13 0 0,8-13-1 16,-12 12 0-16,12-12 1 0,-18 12-1 15,7-5 0 1,0-1 1-16,-3 2-1 0,-1 0 1 16,3-1 0-1,-4 0-1-15,-2 1 0 0,-1-1 1 16,1 1-1-16,-2-2 1 15,0 1-1-15,-2-1 0 0,-1-2 0 16,-2 2 0 0,1-3 0-16,-1 0 0 0,-1-1 0 15,-1-1 1-15,1-1-1 0,-1 2 0 16,1-2 1-1,-1 0-1-15,-1 0 0 0,1 0 0 16,0 0 0-16,-1-2 0 16,0 0 0-16,-2-1 0 0,1 1 0 15,-1 0 0 1,-1 0 0-16,1 1 1 0,-3-2-1 15,3 2 0 1,-2 0 0-16,-1-1 1 0,-1 2-1 16,2 0 0-16,-1 0 0 0,-2 0 0 15,1 0 0-15,0 0 0 16,0 0 0-16,1 0 1 15,1 0-1-15,-7 0 1 16,2 0-1-16,1-1 1 0,1-3-1 16,-1 2 1-1,-2-1-1-15,0 2 0 0,-2-3 1 16,1 1-1-16,-1-1 0 0,-1 1 1 15,-3 1-1 1,-1-1 1-16,-1-1-1 0,-1 0 1 16,-1 3-1-16,-1 0 0 15,0-1 0-15,-4 1 0 0,-1 1 0 16,-1 0 1-1,1 0-1-15,-3 0 0 0,2 0 0 16,-1 1 0 0,0 2 1-16,0-2-1 0,-2 1 0 15,2-2 0-15,0 2 0 0,-1-2 0 16,0 2 0-16,1 1 0 15,-1-1 0-15,1-1 1 16,1 0-1-16,-3 2 0 16,2 0 0-16,-3-2 1 0,2 0 0 15,0-1-1 1,0 0 0-16,-2 0 1 0,4-1 0 15,-3-3-1-15,-1-1 1 16,0 2 0-16,1-3 0 16,-3 3 0-16,-1-1-1 0,0 1 1 15,-2 2-1-15,0-1 0 16,1 0 0-16,-1 2 1 0,3 0-1 15,0-5 1 1,1 5-1-16,-3-1 2 0,1 0-2 16,0 0 1-1,-5 1 0-15,3 0-1 0,-3 0 1 16,-2 1-1-16,-2 1 1 0,6 3-1 15,-3-1 0-15,-1 1 0 16,1-1 0-16,1 1 1 0,0 1-1 16,2-1 0-1,-1 3 0-15,-2-2 0 0,4-1 0 16,-3 1 0-1,2-1 0-15,-1 3 0 0,-2 0 0 16,0-3-1-16,2 2 1 16,-2 0 0-16,1 0 0 15,2 2-1-15,-1-1 1 0,1-6 0 16,1 4 0-16,2 0 0 15,-2-5 0-15,2 2 0 0,0-2 0 16,-1 1 0 0,1-1 0-16,0 1 0 0,1-2 0 15,-3 0-1 1,-1 0 1-16,3 0 0 0,-2-1 0 15,-1 0 0-15,0 1 0 16,-2-1 0-16,0 1 0 0,1 0 0 16,-3 3 0-16,2 0 0 0,-2 4-1 15,1-1 1 1,-1-1 0-16,2 2 0 0,-3-1 0 15,-1 2 0 1,1-1-1-16,-1 0 1 0,-2-1 0 16,2 1 0-16,0-1 0 15,-3-1 0-15,4 1 0 0,1-2 0 16,-2 1 0-16,3-2 0 15,-2 0 0-15,0 1-1 16,1 0 1-16,1-1 0 0,-1 3-1 16,1 0 1-1,0-2 0-15,1 4-1 0,2-4 2 16,0 1-2-1,-1 0 1-15,4 1 1 0,-2-2-1 16,2 0 0-16,-1-1 0 16,5 0 1-16,-2 0 0 0,3 0 0 15,2 1-1-15,0-2 1 0,3 0 0 16,-3 1-1-1,6 0 0-15,-2-2 0 0,4 2 1 16,1-1-2 0,0 0 2-16,2-1-1 0,0 3 0 15,4-1 0-15,1-3 1 16,0 3-1-16,1-3 1 0,3 2-1 15,1-2 1 1,2 0-1-16,2 0 0 0,1 0 1 16,0 0-1-16,-1 0 0 0,2 0 1 15,0 0-1 1,1 0 0-16,2 0 0 0,-3-2 0 15,2 2 0-15,-3 0 0 16,6 0 0-16,-2 3 0 16,-1 1 0-16,3-1 0 15,-4 0 0-15,4 3 0 0,1-3 0 16,-1 3 0-16,0-2 0 0,0 0 0 15,2 1 0 1,-1 0 0-16,1 2-1 0,-2-3 1 16,1 1 0-1,3 0 0-15,-1 0 0 0,1-2 0 16,1 1 0-16,-1-1 0 15,0 1 0-15,1-1 0 0,1 0 0 16,-2-1 0 0,1 3 0-16,-1-3 1 0,-1 3-1 15,1-3 0-15,1 1 2 0,-1 1-2 16,1-1-2-1,0-1 4-15,-1 2-2 0,4-3 0 16,-1 0 0-16,0 1-2 16,1-2 2-16,0 0 0 15,-1 0 0-15,2 0 0 16,-2 0 0-16,-1 0 0 0,1 0 0 15,1 3 0 1,-4-2 0-16,4 0 0 0,-1 2 0 16,-1-2 0-16,-1 1 0 0,0-1 0 15,2 2 0 1,-1-1 0-16,1 1 0 0,-2 1 0 15,1-3 0-15,0 3 0 16,-1-1 0-16,0-2 0 0,2 0 0 16,-2 0 0-1,0-1 0-15,0 2 0 0,2-2 0 16,-3 0 0-16,2 0 0 0,-2 0 0 15,3 0 0 1,-1-1 0-16,0 0 0 0,-1-2-1 16,-1 3 1-16,3 0 0 15,-2 0 0-15,-1 0 0 16,2-2 1-16,0 2-1 15,-1 0 0-15,-1 0 0 0,0 0 0 16,0 0 0 0,-1 0 0-16,1 2 0 0,-2 0 0 15,1 1 0-15,1-3-1 0,0 0 1 16,3 0 0-1,-2 0 0-15,4 0 0 0,0 0 0 16,0-4 0-16,0 0 0 16,0 3 0-16,2-5 0 0,-1 3 0 15,-3-2 0 1,5-1 0-16,-2 1 0 0,1 0 1 15,0-2-1 1,-1 0 0-16,3 0 0 0,-1-1 0 16,1 1 0-16,1-1 0 0,-1 1 0 15,0 0 0-15,-1-1 0 16,2-2 0-16,-2 3 0 0,1 0 2 15,1-5-2 1,-3 1-2-16,3 1 2 0,-2-4 0 16,2 0 0-1,-1 1 0-15,2 0 0 0,-3-1 0 16,5 1 2-16,-2 0-2 0,1 2 0 15,-3-1 0-15,1 0 0 16,1 1 0-16,-2 1 0 16,2-3 0-16,-1 1 0 15,3-2 0-15,-3-1 0 0,4-1 0 16,0 2 0-1,0-2 0-15,0-1 0 0,3 2 0 16,-5 1 0 0,1-3 0-16,0 2 0 0,-1 1 0 15,-2-3 0-15,-1 1 0 0,1-4 0 16,1-1 0-16,-1-1 0 15,2-3 0-15,1 0 0 0,0 0 0 16,1-1 0 0,-1 0 0-16,1 1 0 0,1 1 0 15,-1 3 0 1,-2 2-7-16,6 5-28 0,0 0-43 15,1 4-4-15</inkml:trace>
  <inkml:trace contextRef="#ctx0" brushRef="#br0" timeOffset="180500">10719 7810 214 0,'0'0'9'15,"0"0"1"-15,-9-3 3 0,9 3 0 16,0 0 1 0,0 0 0-16,0 0 1 0,0 0-1 15,0 0-6 1,0 0-2-16,0 0-1 0,-5 6 1 15,5-6 1-15,-1 11 1 16,1-11 1-16,-3 15 1 0,2-2 0 16,-4-5-2-16,2 6 0 0,-5-3-2 15,2 3-1 1,-2-2-1-16,-1 1 1 0,-1-3-2 15,0 1 1 1,0 0-1-16,-2 0 0 0,-2 1 1 16,-1 2-3-16,-3 5 1 15,-3 1 0-15,-5 5 1 0,-5 2 1 16,-5 4 0-16,-4 4 1 15,-7 1 0-15,0 3-1 16,-6 0 1-16,-3 3-1 0,-3 1-1 16,-1 3-2-1,-1-2 1-15,-3 3 0 0,-1-1 0 16,-2 1-1-1,1 1 1-15,-1 0-1 0,-1-1 1 16,3-1 0-16,0 1-1 16,1 0 0-16,2-2 0 0,1 1 0 15,-2 0-1-15,5 2 1 0,-1-1-1 16,-2 3 0-1,-1 2 1-15,2 1-1 0,-5 3 0 16,2 3 0 0,0 2 1-16,-1 0 0 0,2 0 0 15,3-1-1-15,3-2 1 16,4-2-1-16,3-3 1 0,2-5-1 15,5-2 0 1,5-4 0-16,1-4-1 0,4-4-2 16,6-2-6-16,-3-10-34 0,11-6-36 15,7-8-4 1</inkml:trace>
  <inkml:trace contextRef="#ctx0" brushRef="#br0" timeOffset="181510">7306 10500 349 0,'0'0'5'0,"0"0"4"15,0 0 3-15,0 0 1 16,-9-8 0-16,9 8 1 0,-12-12 1 16,5 3 0-1,-4-1-4-15,3-2-5 0,-5 1-1 16,1 0 0-16,-1-1-2 0,-2 3 1 15,-1 1-1 1,0 3 0-16,-3 1 0 0,1 4-1 16,-2 0 0-16,0 12 0 15,1 6-1-15,1 10 0 0,1 9 0 16,4 8-1-1,4 6 0-15,4 6-1 0,5 0 1 16,2-2 0 0,11-6-2-16,11-5-3 0,1-18-14 15,13-16-56-15,4 0-7 0</inkml:trace>
  <inkml:trace contextRef="#ctx0" brushRef="#br0" timeOffset="181930">7497 10591 295 0,'0'0'3'0,"-1"13"3"16,1 2 3-16,0 5 2 0,2 3 0 16,7 4 1-1,0-1 0-15,5 1 1 0,3-5-2 16,4-7-4-16,0-9-3 0,-1-6 0 15,0-9-1 1,-4-15 0-16,-1-3 1 0,-7-11 0 16,-4-2 1-16,-4-8 1 15,-4 0-1-15,-5 2 1 0,-4 7 0 16,-1 8 0-1,-2 9 0-15,0 12-1 0,-2 10 0 16,2 16-2 0,-1 9 0-16,3 7-1 0,3 3-2 15,6 3-6-15,2-7-22 0,4-5-49 16,16-6 0-16</inkml:trace>
  <inkml:trace contextRef="#ctx0" brushRef="#br0" timeOffset="182530">7864 10634 266 0,'0'0'5'16,"4"13"4"-1,2-3 1-15,0 1 2 0,-1 0 1 16,1-1 4-16,-6-10 0 0,13 6 0 15,-9-14-2 1,-2-11-4-16,-2-9-3 0,1-6-1 16,-1-7-2-16,3 0-2 15,0 3-3-15,5 4 0 0,1 7 0 16,3 8 0-1,3 11-1-15,0 5 1 0,3 6 0 16,-1 7 1 0,3 4-1-16,-1 4 1 0,-3 2 0 15,0-2 0-15,-1 1 0 0,-1-3-1 16,-3-2 0-16,4 1 1 15,-1-4-1-15,4-1 0 16,3-5-1-16,1-3 1 16,7-2 1-16,0-2-1 0,2-7 0 15,-1-5 0 1,-2-4 2-16,-4-4 0 0,-6-3 2 15,-5-6 0-15,-6 0 2 16,-6-2-2-16,-1 1 2 16,-3 3 2-16,-4 4-1 0,-2 11-1 15,-1 9-1-15,3 12 0 16,-1 17 0-16,3 12-1 0,4 6-2 15,1 6 0 1,5 2-2-16,11-3 1 0,7-9-1 16,8-11-6-1,3-18-24-15,8-9-48 0,4-9-1 16</inkml:trace>
  <inkml:trace contextRef="#ctx0" brushRef="#br0" timeOffset="183330">7053 11456 179 0,'0'0'7'0,"0"17"8"16,1 10 4-16,5 13 5 16,2 12 3-16,7 8 2 15,0 10 0-15,5 5 0 0,0-3-1 16,0 2-8-16,0-18-4 15,-6-14-2-15,0-10-3 0,-10-15-2 16,-4-17-1 0,-2-10-2-16,-8-19-1 0,-5-17-2 15,0-12-2 1,-3-14-1-16,0-11 0 0,4-2-2 15,4 3 1-15,5 5-1 16,5 9 0-16,4 10 0 0,7 17 0 16,7 13 0-16,3 14 0 0,4 8 1 15,0 6 0 1,1 9 1-16,-2 9 1 0,-6 8 1 15,-5 5 2 1,-6 7 0-16,-7 1 1 0,-8 0-1 16,-7-3 1-16,-7-5-4 15,1-7-6-15,-3-15-21 0,-3-6-52 16,7-4-1-16</inkml:trace>
  <inkml:trace contextRef="#ctx0" brushRef="#br0" timeOffset="184130">7630 11613 249 0,'0'0'8'15,"0"0"6"-15,2 14 5 0,-2-14 3 16,1 8 1-16,-1-8 1 15,0 0 2-15,-7-14-2 16,-3-9-8-16,3-6-5 0,-2-4-4 16,3-6-4-1,-2 1-2-15,4 4-2 0,4 2 0 16,2 3 0-16,7 8 0 15,3 4 1-15,4 6-1 16,0 4 1-16,5 3-1 16,1-2 2-16,3 4-1 0,-1-1 0 15,1 0 0-15,0 2 0 0,-1-2 0 16,-4 2 0-1,1 1 1-15,-6 0 0 0,-3 5 0 16,-2 8 1 0,-1 5 0-16,-2 5 1 0,-3 8 2 15,1 2-1-15,0 5 0 16,1 1 0-16,5-2-1 0,2-4-1 15,7-6-1 1,6-11 1-16,1-10-2 0,6-6 1 16,1-12-1-16,0-12 1 0,-3-5-1 15,-7-7 1 1,-7-4 0-16,-12-1 1 0,-5 2 2 15,-6 3-1-15,-11 4 1 16,-7 6 0-16,-2 9 0 16,-4 7 0-16,0 10 1 15,3 7-5-15,4 10 0 0,6 5 0 16,3 3 0-16,7 3 0 0,7-5-5 15,8 1-27 1,8-5-48-16,3-7-3 0</inkml:trace>
  <inkml:trace contextRef="#ctx0" brushRef="#br0" timeOffset="184920.0027">8405 11296 213 0,'0'0'6'15,"0"0"3"-15,0 0 4 0,0 15 2 16,2-5 1 0,0 4 2-16,3 4 1 0,0 4 1 15,1 0-5-15,0 3-3 0,2 1-3 16,1 1-1-1,0-5-3-15,-1-2 0 0,-1-8-2 16,0-3 0-16,-7-9-1 16,10-4-1-16,-6-13 0 15,2-13 0-15,-1-2-1 16,4-8 0-16,0 1-1 0,3 0-1 15,2 7 0 1,4 7 1-16,-1 12 1 0,3 8 0 16,-2 6 1-16,2 11 1 0,-3 2 0 15,-1 0 1 1,-1-5-1-16,-1-7 1 0,-2-5-1 15,0-12-1-15,0-9 0 16,2-1 0-16,0-1 0 0,1 5 2 16,2 7 1-1,2 14 1-15,2 8 0 0,-5 19 1 16,4 9 2-16,-4 8-2 0,4-1-1 15,1 3-12 1,-2 6-61-16,3-21-5 0</inkml:trace>
  <inkml:trace contextRef="#ctx0" brushRef="#br0" timeOffset="185630.0098">9200 11218 322 0,'0'0'5'0,"-4"15"3"15,3 3 2-15,1 3 1 16,0 8 3-16,1-1-1 16,7 0 1-16,2-1 0 0,6-6-3 15,0-15-4 1,5-7 0-16,-2-16-3 0,0-9 0 15,-3-8 0-15,-5-6 0 16,-6-2-2-16,-3-2 1 16,-2 5 1-16,-8 7-1 0,-7 10 1 15,0 13 0-15,-4 9 0 16,1 10-1-16,0 14 1 0,5 5-2 15,4 0-2 1,9 3-7-16,0-11-19 0,7-11-51 16,12-9-3-1</inkml:trace>
  <inkml:trace contextRef="#ctx0" brushRef="#br0" timeOffset="185830.0118">9556 10752 386 0,'0'9'4'16,"0"10"2"-1,0 14 2-15,0 9 2 0,0 12 0 16,0 6 1 0,4 7 0-16,3 5 1 0,4-4-5 15,1-8-1-15,6-10-6 0,-1-13-14 16,4-6-59-16,1-7-5 15</inkml:trace>
  <inkml:trace contextRef="#ctx0" brushRef="#br0" timeOffset="186250.016">9379 11143 290 0,'0'0'6'0,"0"0"2"0,14 3 4 16,-3-1 4-1,7 1-1-15,7 3 3 0,5-2 1 16,6 0-1-16,2 2-3 0,9-6-5 15,-1 0-3 1,5-3-3-16,-2-6 0 0,1-4-2 16,-3-5 0-16,-5-5-1 15,-6-3 0-15,-8-3 0 0,-7-3 0 16,-10 3-1-1,-9 2 2-15,-4 5 0 0,-14 10 2 16,-8 8 1 0,-1 8 0-16,0 14 1 0,-1 8 0 15,4 12 0-15,4 4-1 0,6 2-2 16,10-1-1-16,4-6 0 15,12-2-2-15,7-11-3 0,11-4-14 16,-2-8-61 0,11-10-1-16</inkml:trace>
  <inkml:trace contextRef="#ctx0" brushRef="#br0" timeOffset="186850.022">10273 11272 277 0,'0'0'6'0,"2"13"4"16,3-4 3-16,-5-9 3 16,10 16 3-16,-10-16 1 0,11 3 4 15,-11-3-1-15,7-26-7 16,-7-4-2-16,-1-12-5 0,-3-2-2 15,-1-8-4 1,3 4-2-16,0 5-1 0,2 7 0 16,4 8-1-16,7 10 1 15,7 8 0-15,1 9 1 16,3 1 0-16,7 5-2 0,1-5-10 15,8 2-63-15,0-1-2 16</inkml:trace>
  <inkml:trace contextRef="#ctx0" brushRef="#br0" timeOffset="192800.0813">481 6122 282 0,'0'0'0'16,"0"0"0"-16,0 0 0 0,0 0 0 15,0 0 0 1,0 0 0-16,0 0 0 0,-2-6 2 16,2 6 0-16,-1-15 2 0,1 6 2 15,0-4 0 1,-2-3 1-16,2-6 1 0,-2 0 1 15,2-5-1-15,0 1-1 16,0-8 1-16,4 2-2 16,0-2 1-16,4-2-1 15,0 0-2-15,2-6 0 0,2-1-1 16,3-3-2-16,-1 0 2 0,5-2-3 15,1-3 1 1,5 0-1-16,-1 1 0 0,5 4 0 16,-2-2 0-1,3 5 0-15,2 1 1 0,-2 3-1 16,3 3 0-16,-2 2 1 15,0 3-1-15,2-1 1 0,1 5 0 16,1 1-1 0,0 1 1-16,1 4 0 0,-2-1 0 15,2 5 1-15,-4 2-1 0,4 3 1 16,-4 3-1-1,0 1 0-15,4 1 1 0,-2 1-1 16,3 2 1-16,0 0 0 16,0 0-1-16,1 2 0 15,1 0 1-15,1 2-1 16,-3 0 1-16,0 3 0 0,-1 1-1 15,1 1 0 1,-1 4 1-16,-1-1-1 0,-2 0 1 16,1-1-1-16,2-3 0 0,1 1-1 15,3 0 1 1,-1-2 0-16,2-3 0 0,2 0 0 15,1 0 0-15,-1 0 0 16,0 0 0-16,-2 0 0 0,1 0 1 16,0 0-1-1,1 3 1-15,1-3 0 0,-1 0-1 16,3 0 1-16,-1-3 0 0,5-2 0 15,-2-4 0 1,-2 1-1-16,1-2 1 0,-2-2 0 16,1 0-1-16,-2 1 1 15,1 0-1-15,0-3 1 16,1 1 0-16,4-1-1 15,0-3-1-15,1 0 1 0,0-3-1 16,0 0 0 0,1-3 0-16,-3-1 0 0,1-1 0 15,0-2-1-15,1 1 3 0,2-5-2 16,-2 2 1-1,3-2 0-15,-2 1 0 0,-1-1 0 16,-1 2-1-16,-5 0 1 16,-3-2 0-16,-1 4 0 0,-4-4 0 15,-4-1-1 1,-3 3 1-16,-2-2-1 0,-3 1 0 15,0 2 1 1,-5 3-1-16,-2 4 0 0,-4 5-1 16,0 3 1-16,-3 5 0 0,0 1 0 15,-3 4 0-15,-8 3 0 16,15-3 0-16,-15 3 0 15,15-1 0-15,-15 1 0 16,16 0 0-16,-6 0 0 0,1 0 0 16,1 0 1-1,2 0-1-15,0 1-1 0,2 2 1 16,-2 0 1-16,1 4-1 0,0-2 1 15,1 6-1 1,1 2 1-16,1 1 0 0,2 2-1 16,0 1 1-16,2 1-1 15,2 2 1-15,1 1-1 0,2-1 0 16,1 0 0-1,4-4 0-15,-1 1 0 0,3-2 0 16,1-1-1 0,3-1 1-16,1-5 0 0,2-1 1 15,-1-1-1-15,-1-4 0 0,5 4-1 16,-2-5 1-16,2-1 1 15,-1 0-1-15,1 0 0 16,3-7 0-16,-2 0 0 16,4-4 0-16,0-3 0 0,-1-2 1 15,3-2-1 1,-1-3 0-16,1-1 0 0,0-2 0 15,1-2 0 1,-1-1 0-16,0 1 0 0,3-1-1 16,-2-2 1-16,0 0 0 0,3 0-1 15,0 1 1-15,1 0 0 16,0 2 1-16,4 0-1 0,-5 1 0 15,3 5 0 1,-1 1 0-16,-1 3 0 0,-1-1-1 16,1 4 2-1,-2 2-2-15,0 2 1 0,1-1 0 16,-3 1 0-16,0 2 0 0,1 0 0 15,0 1 0-15,-3 0 0 16,0 1 0-16,-2 0 0 16,-3 1-1-16,3 1 1 15,-4 0 0-15,1 1 0 0,-3 1 1 16,0 0-1-1,0 0 0-15,-1 1 0 0,0 0 1 16,1 0-1 0,0 1 0-16,0 0 1 0,-3 2-1 15,0 1 0-15,0-1 0 0,-1 3-1 16,1-2 1-16,-3 3 0 15,0-2 0-15,0 2 1 16,1 0-1-16,0 0 0 16,-1 1 0-16,0 1 0 0,-2 1 0 15,2-1 0 1,-2 2 0-16,1 2 0 0,-1-2 0 15,0 1 0-15,-1 0 0 16,1 3 0-16,-2-2 0 16,1 1 0-16,-2 2 1 0,0-2-1 15,-1 4 0-15,0-4 1 16,0 2-1-16,1 1 0 0,0-1 0 15,0 1 0 1,-2 0 0-16,1 1 1 0,-2 1-1 16,-1 4 1-1,-3-2-1-15,-1-1 1 0,0 5 0 16,0-1-1-16,-1-3 1 0,0 4-1 15,1-5 0-15,0 2-1 16,0 0 1-16,0 1 0 16,1-1-1-16,-1-1 1 15,-1 4 0-15,0-1 0 0,1 0 0 16,0-2 0-1,-1 2 0-15,-1-4 0 0,1 2 0 16,1-1 0-16,-3 0 0 16,0 0 0-16,-3 0 0 15,2 0 0-15,-2 4 1 0,-3-4 0 16,-1 2 1-16,2 0-1 15,-3-1 0-15,2-1 0 0,-2-2 0 16,3 2 0 0,-2-4-1-16,2 3 0 0,0-1 0 15,0 0 0 1,0 1 0-16,1 0 0 0,-1 1 0 15,1 1 0-15,-2-1 0 16,1 1 0-16,0 2 0 0,1-3 0 16,-2 2-1-16,0 1 1 15,-1 1 0-15,1 1-1 16,1 2 1-16,-2-1 0 0,1 2 0 15,-1-2 0 1,1 2-1-16,-2 2 1 0,1-2 0 16,-1 1 0-1,0-1 0-15,2 1 0 0,-2-2 0 16,1 2 0-16,0-1 2 0,-3 1-2 15,0-1 1-15,-3 0 0 16,1 4 0-16,-2 2-1 0,0 1 1 16,1 0-1-1,0-2 1-15,1 0-1 0,3 2 1 16,0-5-1-1,2-3-1-15,0-1-6 0,-3-7-20 16,-5-2-50-16,9-4-3 16</inkml:trace>
  <inkml:trace contextRef="#ctx0" brushRef="#br0" timeOffset="198130.1348">1107 1939 185 0,'0'0'5'0,"0"0"1"0,0 0 2 15,0 0 1-15,0 0 2 0,1 7 3 16,3 3 0-16,1 7 2 15,3 17-3-15,2 7 1 0,5 17-1 16,3 12 0 0,7 6-2-16,0 3-2 0,6-4-2 15,3-9-1 1,-3-20 0-16,1-13-3 0,0-30-1 15,0-13-2-15,-7-22-6 16,-1-16-2-16,-10-15 1 0,-5-12 1 16,-1-3-1-16,-6 3 0 15,-2 11 5-15,0 13 5 16,-1 17 4-16,-4 22 7 0,4 21 1 15,1 25 4 1,0 20 0-16,0 13-1 0,8 1-5 16,2-2-2-16,8-1-12 15,1-17-68-15,11-16-3 16</inkml:trace>
  <inkml:trace contextRef="#ctx0" brushRef="#br0" timeOffset="199030.1438">1793 2239 220 0,'0'0'8'15,"0"0"3"-15,0 0 0 0,0 0 6 16,-2 5 0 0,2 10 2-16,5 11 2 0,3 6 0 15,3 14-6 1,5 5 0-16,0 4 1 0,2 3-6 15,-1-1-1-15,1-7-1 16,-2-9-2-16,-4-10 0 0,-3-9-1 16,-3-10-2-16,-6-12 0 15,0-12-1-15,-1-14 0 16,-8-14-1-16,-1-11 0 0,-6-11-1 15,2-3-2 1,-2-3 0-16,4 3 1 0,-1 7-1 16,7 7 0-16,3 15 0 15,3 9 0-15,13 15 0 16,2 7 3-16,8 5-3 0,6 7 0 15,3 8 3-15,-2 4 0 16,-3 5 0-16,-2 5 1 0,-11-4 0 16,-5-1 0-1,-9-2 2-15,-10-3 0 0,-10-7-4 16,-3-7 0-1,0-5-8-15,-7-1-33 0,7-8-33 16,6 1-5-16</inkml:trace>
  <inkml:trace contextRef="#ctx0" brushRef="#br0" timeOffset="199480.1483">2383 2038 273 0,'0'0'11'0,"0"0"5"0,-10-4 2 16,10 4 3-1,-15 0 0-15,3 0 3 0,-3 6-1 16,-3 3 1-16,1 4-10 0,-3 2-6 15,7 4-3-15,2 1-3 16,3 4 0-16,8-1-2 0,7 2 1 16,8-1-2-1,5-2 1-15,6 3-1 0,1-4 0 16,-1 1 1-1,-2 2 0-15,-4-2 0 0,-8 1 0 16,-9 0 1-16,-3 2 1 16,-8-4 0-16,-8-1 0 15,-4-6-1-15,-1-7-6 0,1-7-18 16,-9-12-52-16,16-5-3 15</inkml:trace>
  <inkml:trace contextRef="#ctx0" brushRef="#br0" timeOffset="199730.1508">2573 1995 374 0,'0'0'4'0,"0"0"3"16,0 12-1-16,2 6 3 0,3 6-1 15,2 7 2 1,3 8 1-16,0 2-1 0,4 8-3 16,0-2-1-1,2-7-2-15,1-2-2 0,-1-9-2 16,-4-6-6-16,3-7-16 0,-5 2-43 15,-10-18-12-15</inkml:trace>
  <inkml:trace contextRef="#ctx0" brushRef="#br0" timeOffset="199900.1525">2506 2295 375 0,'0'0'2'15,"0"0"1"-15,6-2 1 0,-6 2-1 16,20-10-1-1,-2-2 1-15,7 0 0 0,6-3 1 16,8 1-11-16,5-1-47 16,6-2-15-16</inkml:trace>
  <inkml:trace contextRef="#ctx0" brushRef="#br0" timeOffset="200760.1611">3000 2363 219 0,'0'0'6'0,"0"0"7"16,0 0 3-16,1 9 4 0,-1-9 2 15,0 0-1 1,0 0 2-16,0 0-1 0,0-13-6 15,-5-3-6-15,-1-7-3 16,2 4-3-16,-1-4-2 0,1 1-1 16,0 4-1-1,4 3 0-15,4 2 0 0,6 6 2 16,3 6-1-16,5 0-1 0,3 1 2 15,4 0-1 1,1 1 0-16,2 0 0 0,0-1-1 16,-2 2 1-16,0-1 0 15,-3-1 0-15,-2 0-1 0,-1 3 1 16,1 1-1-1,-1 1 3-15,2 4-2 0,2-2 0 16,-1-2 0 0,2 0-1-16,-1-3 0 0,-2-2 1 15,-5-4 0-15,-3-6-2 0,-4-7 2 16,-6-2 1-1,-4-1 2-15,-4-1 4 0,-2 3-2 16,-6 2 3-16,0 10-2 16,-1 6 1-16,-1 8-2 0,3 12 2 15,2 7-3 1,5 4-2-16,4 3 1 0,3 0-3 15,8-6 0 1,9-5-2-16,1-12-10 0,14-11-64 16,-1 0-3-16</inkml:trace>
  <inkml:trace contextRef="#ctx0" brushRef="#br0" timeOffset="201330.1668">3845 2114 395 0,'0'0'4'0,"0"0"2"0,0 0 1 16,0 0 1-16,0 0 0 15,0 0 2-15,0 0-1 16,0-5 1-16,0 5-4 15,0-10-1-15,0 10-1 0,-3-10 0 16,3 10-1 0,-9-12-1-16,9 12 0 0,-9-10 0 15,9 10-1-15,0 0 0 0,-12-7-1 16,12 7 1-1,0 0-1-15,0 0 0 0,-8-4-1 16,8 4 2-16,0 0-1 16,-10 0-1-16,10 0 1 0,0 0-1 15,-11 2 1 1,11-2 0-16,-10 5-1 0,10-5 0 15,-12 7 1 1,12-7-1-16,-13 10 0 0,13-10 0 16,-14 14 1-16,7-4-1 0,-1 2 0 15,1 5 0-15,0 5 0 16,2 2 2-16,1 2-1 15,4 1 0-15,1-3 0 16,7-4-1-16,5-5 0 0,1-6 0 16,4-9-2-1,2-4 0-15,-2-8 1 0,-2-3 0 16,-5 2 2-16,-1 1 0 0,-10 12 2 15,10 0-1 1,-5 10 2-16,0 7-1 0,2 3-1 16,7 6-9-16,-2 2-46 15,5-11-23-15,3-7-3 0</inkml:trace>
  <inkml:trace contextRef="#ctx0" brushRef="#br0" timeOffset="201850.172">4074 2130 327 0,'0'0'7'0,"0"0"2"0,0 13 1 15,0-4 2 1,3 3 2-16,3 3 0 0,0 4 1 15,5 4-1-15,-3 0-5 16,6 0-4-16,0 0 0 0,-1-3-2 16,0-4-2-1,-2-2 1-15,-1-8-3 0,-10-6 0 16,17-9-2-16,-10-9-1 0,-2-10-2 15,5-1-1 1,-1-1 1-16,3 0 0 0,0 5 0 16,0 8 2-16,3 7 4 15,-1 9 2-15,3 1 2 16,-3 6 0-16,2-1 1 15,0-1 1-15,1-4 0 0,-3-9-2 16,0-8 0 0,-1-3-2-16,0-3 1 0,1 1-1 15,-1 7 0-15,0 6 0 0,2 9-1 16,-2 14-1-1,2 8 1-15,-1 6 0 0,0 3-3 16,5 4-15-16,2-5-57 16,-4-7 0-16</inkml:trace>
  <inkml:trace contextRef="#ctx0" brushRef="#br0" timeOffset="202670.1802">5000 2205 271 0,'0'5'11'0,"2"15"0"16,5 9 4-16,1 7 3 0,4 13 0 16,3 8 3-1,3 6 1-15,4 5 0 0,-2-7-10 16,0-8-2-16,-2-11-2 0,-3-9-2 15,-4-16-2 1,-11-17-2-16,9-3 0 0,-9-23-1 16,-7-16-1-16,-3-14-1 15,0-11-3-15,1-8 0 16,2-2 0-16,2 4 1 15,3 6-2-15,2 11 1 0,6 12 0 16,5 16 1 0,5 17 4-16,3 10-2 0,2 7 1 15,2 11 0-15,-2 5 3 0,-1 5 1 16,-7 4 2-1,-4 1 0-15,-7-3 0 0,-4-3 1 16,-13-8 0-16,-1-7-2 16,-5-11-6-16,-3-5-14 0,4-19-41 15,3 7-22 1,3-7-3-16</inkml:trace>
  <inkml:trace contextRef="#ctx0" brushRef="#br0" timeOffset="203250.1859">5534 2276 286 0,'0'0'3'0,"0"0"5"0,0 0 1 16,0 0 6-1,0 0 1-15,0 0-1 0,0-13 4 16,0 1 0-16,-2-4-4 15,-3-2-2-15,-1-5-4 0,1 0-4 16,0-1-3 0,4 4 2-16,1 2-3 0,4 1-1 15,9 2 1-15,2 5-2 0,5 3 1 16,5-1 0-1,-1 4-1-15,5-2-4 0,1 2-4 16,-1 4-9-16,-1 0-4 16,-2 0-5-16,0 1 4 0,-5 6 2 15,-2 2 8 1,-5 3 11-16,-2 3 9 0,-4 4 12 15,0 3 5 1,-2 2 4-16,0 3 0 0,3 0-4 16,0-3-6-16,3-4-7 0,0-4-5 15,4-7-2-15,0-9-3 16,1-4 0-16,2-10 0 15,-6-6 0-15,-2-2 0 16,-4-4 1-16,-4-3 1 0,-3 1 0 16,-8 5 2-1,-4 7-1-15,-3 1 0 0,-5 8 0 16,0 7-1-16,2 8 0 0,1 9-3 15,6 6-4 1,2-9-27-16,9 5-48 0,7 0-2 16</inkml:trace>
  <inkml:trace contextRef="#ctx0" brushRef="#br0" timeOffset="204000.1935">6211 2121 163 0,'0'0'2'16,"0"0"4"-16,0 0 2 15,0 0 3-15,0 0 4 0,0 0 5 16,0 0 2-1,7 5 2-15,-7-5-3 0,11 15 1 16,-5-4-4 0,0 1-2-16,1 3-4 0,0 2 0 15,-1 5-4-15,1-3-1 0,0 3-2 16,2-3 0-1,1-2-2-15,-1-5 1 0,-1 1-1 16,4-9-1-16,0-4 0 16,0-5-2-16,1-13 1 0,-3-3-1 15,4-3 1 1,-3-5-1-16,2 1 0 0,-2 5-1 15,0-1 0 1,1 10 2-16,3 6-1 0,2 2 0 16,1 6 0-16,2 0 1 0,4 3-2 15,-3 0 2-15,2-3-1 16,-5 3 0-16,-1 1 0 15,-3 0 1-15,-3 7 2 16,0 0 2-16,-4 7-1 0,3 3 1 16,-2 4 0-1,8-1 0-15,-2-4-2 0,6-3-4 16,-4-11-13-16,3-10-45 0,1-1-14 15</inkml:trace>
  <inkml:trace contextRef="#ctx0" brushRef="#br0" timeOffset="204370.1972">6925 2096 388 0,'0'0'8'0,"-2"16"0"0,0-1 2 15,2 4 0 1,0 1 2-16,5 0 0 0,3-3-2 15,5 1 1 1,6-9-6-16,2-9-2 0,1-8-3 16,-1-9-1-16,1-7-2 0,-6-2 1 15,-6-3 2 1,-5-3-2-16,-5 5 2 0,-10 5 0 15,-3 8 1-15,-6 4 0 16,1 8 2-16,0 7-1 0,0 11-1 16,5 7 0-1,6 1-4-15,1-7-21 0,7 0-52 16,11 0-1-16</inkml:trace>
  <inkml:trace contextRef="#ctx0" brushRef="#br0" timeOffset="204790.2014">7346 1699 286 0,'0'0'11'0,"0"21"3"15,0 3 3-15,2 12 0 16,2 10 3-16,1 9 0 0,3 6-1 16,1 6 0-1,5-2-8-15,-3-11-7 0,5-1-7 16,-5-17-20-16,-6-9-49 0,10-9-2 15</inkml:trace>
  <inkml:trace contextRef="#ctx0" brushRef="#br0" timeOffset="205200.2055">7247 2058 309 0,'0'0'3'16,"0"0"2"0,0 0 3-16,11 4 1 0,-3-3 1 15,5 2 1-15,5 1 2 16,4 0-1-16,3-1-2 0,5 0-1 15,2-3-4 1,4 0-1-16,-2-3-2 0,0-6 1 16,1-1-2-16,-6-3 0 0,0-1-1 15,-6 0 1 1,-5-1-1-16,-5-2 1 0,-4 6 1 15,-9 11-1-15,0-11 1 16,-6 11 2-16,-7 7 1 0,1 8 2 16,-2 7-2-1,0 7 2-15,5 3-1 0,0 4 0 16,9-3-1-16,7-3-2 0,5-5-1 16,8-7-2-1,2-9-3-15,8-6-15 0,0-5-57 16,0-8-2-1</inkml:trace>
  <inkml:trace contextRef="#ctx0" brushRef="#br0" timeOffset="205490.2084">7915 2221 413 0,'0'0'3'15,"0"0"2"1,0 0 0-16,0 0 2 0,-4-11 0 15,0 0 1-15,-2-4 1 16,1-5 0-16,-3-5-3 0,1-5-2 16,5 1 0-1,0 1-2-15,2-1 0 0,4 8-1 16,6 2 0-16,6 7-1 0,5 7 0 15,4 4 0 1,1-3-10-16,12-9-65 0,0 13-2 16</inkml:trace>
  <inkml:trace contextRef="#ctx0" brushRef="#br0" timeOffset="206610.2196">1868 3582 289 0,'0'0'8'16,"0"0"-1"-1,0 0 1-15,0 0 2 0,9 5 0 16,-9-5 3-16,18 1 0 16,-4-1 2-16,2-7-8 15,4-6 3-15,-2-4-3 16,3-6 0-16,-7 0 0 0,2-4-2 15,-9 3 1-15,-3 2 1 0,-4 7-1 16,-8 8 1 0,-6 7 1-16,-4 10-1 0,-2 13 1 15,-3 12-1 1,3 7 0-16,1 5-1 0,4 0-1 15,6 0-1-15,7-4-2 16,7-9 1-16,16-10-2 0,6-15-3 16,9-9-11-1,1-12-32-15,8-13-34 0,-1-7-1 16</inkml:trace>
  <inkml:trace contextRef="#ctx0" brushRef="#br0" timeOffset="206860.2221">2202 3071 380 0,'0'0'6'15,"0"0"1"-15,0 16 4 0,2 7 1 16,-1 9 2-1,3 11 0-15,2 11 2 0,4 13-1 16,0 3-3 0,1 6-4-16,4-4-3 0,4-7-1 15,3-6-3-15,5-6-5 16,-4-16-19-16,-11-8-55 0,17-11-3 15</inkml:trace>
  <inkml:trace contextRef="#ctx0" brushRef="#br0" timeOffset="207170.2252">2550 3612 366 0,'0'0'6'0,"0"0"-1"16,0 9 2-16,0-9 0 0,18 3 1 15,-6-3 0-15,6-8 1 16,1-2 0-16,1-7-5 0,-2-2 1 16,0-5 0-1,-8 0 0-15,-2 2 2 0,-8 3 0 16,0 4 0-1,-3 5 1-15,3 10 0 0,-18 1 0 16,9 15-1-16,3 6-2 0,2 4-1 16,4 4-1-16,3 0 0 15,9-2-3-15,7-6 0 0,13-3-17 16,2-13-62-1,6-6-2-15</inkml:trace>
  <inkml:trace contextRef="#ctx0" brushRef="#br0" timeOffset="207990.2334">3004 3408 197 0,'0'0'6'0,"0"0"3"16,1 8 1-16,-1-8 4 16,3 9 3-16,-3-9 1 0,4 14 3 15,-1-2-1 1,-2-1-2-16,2 9-3 0,0-2-1 15,2 8-2 1,2-4-3-16,2 8 0 0,0-5-4 16,1 0-1-16,4-5 0 15,-4-7-2-15,3-4 0 0,-3-8-1 16,1-5 1-16,0-11-1 15,0-4-1-15,-1-5-1 16,7-1 0-16,-1-1 0 0,1 8-1 16,3 6 1-1,-3 5-1-15,4 7 1 0,-6 3 1 16,3 7 0-1,-6-1 1-15,1 3 0 0,-1-9 1 16,-3-3 0-16,3 0 0 0,-3-7 1 16,3 2 1-16,-1 5 0 15,3 2 1-15,2 12 0 0,1 4 0 16,3 7-1-1,1 3 1-15,-1 1-1 0,5-1-6 16,-5-10-15 0,-4-6-55-16,4-9-1 0</inkml:trace>
  <inkml:trace contextRef="#ctx0" brushRef="#br0" timeOffset="208410.2376">3708 3522 318 0,'0'0'4'0,"0"0"1"16,0 0 1-1,9 0 1-15,-2-11 0 0,6 0 0 16,-3-1 1-16,5-5 1 0,-2-3-3 16,0-1-2-16,-2-1 3 15,-6 2 2-15,0 8 2 16,-5 0 2-16,0 12 0 15,-9-2 0-15,1 7 1 0,-2 15 1 16,3 5-5 0,3 5-3-16,2 1-3 0,2 1-1 15,11-3-2-15,10-1-7 16,1-10-28-16,13-6-43 15,3-9-4-15</inkml:trace>
  <inkml:trace contextRef="#ctx0" brushRef="#br0" timeOffset="209080.2443">4118 3418 215 0,'0'0'7'16,"0"0"5"-16,0 0 4 15,0 0 1-15,0 0 2 16,-4 14 2-16,4 1 0 0,2 6 1 15,4 7-4 1,3 1-5-16,-1 1-1 0,3-3-3 16,-3 1-2-16,1-9 1 15,-1-9 0-15,-8-10-2 16,9-8-1-16,-2-19-1 0,-1-10-3 15,7-3-2-15,1-4-1 16,3 3-4-16,1 6 0 0,3 12 1 16,0 13 1-1,0 16-1-15,-4 17 5 0,-2 8 2 16,-5 6 1-1,0 2 0-15,-4-3 1 0,-1-7-3 16,-4-7-15-16,-4-12-54 0,3-10-3 16</inkml:trace>
  <inkml:trace contextRef="#ctx0" brushRef="#br0" timeOffset="209310.2466">4531 3074 400 0,'0'0'6'16,"0"24"1"-16,6 3 2 16,0 10 2-16,4 10 0 15,3 8 1-15,1 7 0 16,3 5 0-16,-1-6-5 0,3-6-3 15,-3-9-3 1,0-12-7-16,-6-11-22 0,-10-9-49 16,0-14-2-16</inkml:trace>
  <inkml:trace contextRef="#ctx0" brushRef="#br0" timeOffset="209500.2485">4424 3413 417 0,'0'0'3'16,"0"0"0"-1,0 0 0-15,10 4 1 0,4-4 1 16,6 0 0-16,4-4-1 0,7-4 1 16,9-3-5-1,3-3-9-15,7 0-23 0,6 0-41 16,-9 1 0-16</inkml:trace>
  <inkml:trace contextRef="#ctx0" brushRef="#br0" timeOffset="209750.251">4924 3277 416 0,'0'0'4'0,"0"0"1"0,-4-10 2 0,4 10 1 15,-9-8 0 1,9 8 2-16,-15 0 0 0,5 3 0 15,-3 8-3-15,3 5-1 0,-1 5-2 16,4 4 0 0,3 1-2-16,4 1 0 0,2-2-1 15,7-1 0-15,5-2-1 16,1-2 0-16,3-1-1 0,-2-1 0 15,-1 0 0 1,-6 2 0-16,-3 1 0 0,-6 4 1 16,-3-1 0-1,-10 0-1-15,-4-2-2 0,3-4-19 16,9-6-55-16,-15-9-2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1-22T15:39:50.599"/>
    </inkml:context>
    <inkml:brush xml:id="br0">
      <inkml:brushProperty name="width" value="0.05292" units="cm"/>
      <inkml:brushProperty name="height" value="0.05292" units="cm"/>
      <inkml:brushProperty name="color" value="#FF0000"/>
    </inkml:brush>
  </inkml:definitions>
  <inkml:trace contextRef="#ctx0" brushRef="#br0">1699 3950 222 0,'0'0'8'0,"0"0"1"0,0 0 2 15,0 0 3 1,-10 3 4-16,10-3 1 0,-9 2 3 16,9-2 2-1,-14 0-5-15,5 1 2 0,-1-1-3 16,-5 0-3-16,2 0-2 0,-5 0-2 15,0 0-2-15,-2 0-3 16,-2 0-1-16,1 0-1 0,-1 0 0 16,-2 2-1-1,1 0-1-15,-3 2 1 0,3-4 0 16,-4 3-1-1,-2 1 0-15,-1 0 0 0,2 1-1 16,-5-1-1-16,0 0 1 0,-1 1-1 16,-2 6 1-1,0-1-1-15,-1 4 0 0,1 3 0 16,-3-3 0-16,-1 8 0 15,5 0 0-15,-1 3 0 0,-1 0 0 16,1 2 1 0,3 0-1-16,2 1 0 0,1 1 0 15,6-2 0 1,-1 0 0-16,6 0 0 0,4-5-1 15,4 2 0-15,2-1 1 0,3 1-1 16,5 1 1-16,1-3-1 16,1 2 0-16,4-3 1 0,3 2-1 15,2-1 1 1,1-1-1-16,1-4 0 0,1 1 1 15,-1-1-1 1,5 1 1-16,-2-2 0 0,2 2 1 16,-1-3 0-16,4 2-1 15,1-3 1-15,1 1 0 16,4-1-1-16,0-2 1 0,0 0-1 15,2 0 0-15,-1 1 0 16,1-1 0-16,-3-1 0 0,-1 0 0 16,1 1 0-1,-2 0 0-15,0-2 0 0,-1-2 0 16,4 0 0-1,-1-3 0-15,2 4 0 0,1-4 0 16,2-1 0-16,-1 2 0 0,0-1 0 16,0 0 0-16,-2 1 0 15,-1 0 0-15,1 1 0 16,-1 0 0-16,-1-2 0 15,3 1 0-15,2 1 0 0,2-3 0 16,-1 0 0 0,4 0-1-16,-2 1 2 0,3 2-1 15,-1-2 0-15,-2-1 0 16,-1 1 0-16,-2 0 0 15,0 2 0-15,4-4 0 0,-1-3 0 16,0 0 0-16,2 0 0 16,0-2 0-16,3-4 0 0,0-1 0 15,0-2 1 1,-3-2-1-16,-1 2 1 0,0-3-1 15,0 2 0 1,-3-1 1-16,-1 3-1 0,-2 0 1 16,-1-1-1-16,-1 1 0 15,-2 1 1-15,1-1-1 0,-2 2 1 16,-1-3-1-16,0 0 1 16,0 0-1-16,-1-1 1 15,2-1-1-15,-2 1 1 0,1-4 0 16,-2 0 0-1,0-2 0-15,0 2-1 0,-1-3 0 16,-1 0-1-16,-2-4 1 16,-1 1 0-16,-1 1-1 15,0-1 1-15,-2-2-1 0,2 1 1 16,-1-1 0-16,-3 0 1 15,1 1-1-15,-2-2 1 0,1 0-1 16,1 1 1 0,-4 2-1-16,-1-1 1 0,0 1-1 15,1 0 1 1,-1 0 0-16,0 2 0 0,-2-3 0 15,0 2-1-15,-2-1 1 16,-1 0 0-16,1 0 0 0,-2 2-1 16,0 0 0-16,0-1 2 15,0 2-2-15,-3 1 0 16,1-2 0-16,-1 6 0 0,0-3 0 15,0 2 0 1,0 1 0-16,-5-1 0 0,0 2 0 16,-1 0 0-16,0 0 0 15,-2-2 0-15,-1 1 0 16,-2 0 0-16,-4 2 0 15,2 1 0-15,-2-1 0 0,-4 2 0 16,1 0 0-16,-2 2 0 0,-1 2 0 16,-1 1 0-1,-2 2 0-15,1-3 0 0,-2 4 0 16,0 0 0-1,-2-2 0-15,-2 2 0 0,1 0 0 16,0 0 0-16,-2-1 0 16,0 1 0-16,1 0 0 0,1 0 0 15,-1 0 0-15,2-1 0 16,2-1 0-16,-1-2 0 15,4 0 0-15,0-3 0 0,2 1 0 16,1-1 0 0,0 0 0-16,-1 1 0 0,-2 1 0 15,3 1 0-15,-3 0 0 16,0 1 0-16,1 0 0 15,-4 3 0-15,2 0 0 16,-2-1 0-16,-1 0 0 0,-4 1 0 16,2 0 0-16,-4 1 0 0,-3 3 0 15,0 1 0 1,0 1 0-16,-1 0 0 0,2 2-7 15,0-4-8 1,3 4-30-16,2-2-36 0,1 0 0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1-22T15:44:02.044"/>
    </inkml:context>
    <inkml:brush xml:id="br0">
      <inkml:brushProperty name="width" value="0.05292" units="cm"/>
      <inkml:brushProperty name="height" value="0.05292" units="cm"/>
      <inkml:brushProperty name="color" value="#FF0000"/>
    </inkml:brush>
  </inkml:definitions>
  <inkml:trace contextRef="#ctx0" brushRef="#br0">7209 10666 232 0,'0'0'7'0,"0"0"3"15,0 0 3-15,0 0 3 0,0 0 1 16,-11-3 2 0,11 3 3-16,0 0 0 0,-11-3-3 15,11 3-2-15,0 0-3 0,-10-5-2 16,10 5-1-1,0 0-2-15,-10 0-2 0,10 0 0 16,0 0-2-16,-12 0 0 16,12 0-1-16,0 0 0 15,-12 0-2-15,12 0 1 16,0 0-1-16,-11 3-1 0,11-3 1 15,0 0-2 1,-11 10 1-16,11-10-1 0,-8 11 0 16,8-11 0-16,-11 14 0 0,6-4 0 15,1 2 0 1,-1 1 0-16,3 2 0 0,-1 2-1 15,1-1 1-15,-1 5 0 16,3 1-1-16,0-1 1 0,0 3 0 16,-1 1 0-1,1 0 0-15,0 1 0 0,1 1 1 16,-1 2-1-1,5 0 0-15,-1 2 1 0,1 2-1 16,0 3 1-16,3 0 0 0,-1 5-1 16,-1 3 1-16,2 3 0 15,-2 3 0-15,1 3 0 16,1 2-1-16,-3 1 0 15,1 1 1-15,4 0-1 0,-4 1 0 16,3 0 0 0,0-1 0-16,4 2 0 0,-2-2 1 15,2 2 0-15,1 4-1 0,1-1 1 16,-2 1 0-1,1-2-1-15,2 3 1 0,1-4-1 16,0 1 0-16,2-2 0 16,1-2 1-16,3 0-1 0,2 1-1 15,1 0 2 1,3-2 0-16,1 1 0 0,2 2 0 15,2-2-1 1,1-1 0-16,2 0 1 0,2 0-1 16,0 1-1-16,1-1 1 0,0 1-1 15,1 2 0-15,0 2 0 16,3 4 0-16,-2 1 1 15,5 4 0-15,1 0 0 16,1-1 0-16,1 3 0 0,0-5 1 16,2-4-1-1,-2-4 1-15,-1-6-2 0,-4-7-2 16,-3 0-10-16,-5-9-65 15,-2-9-3-15</inkml:trace>
  <inkml:trace contextRef="#ctx0" brushRef="#br0" timeOffset="1000.02">9093 14233 272 0,'0'0'10'0,"0"0"4"15,-9 6 3-15,9-6 4 16,-11 7-1-16,11-7 2 0,-9 7 0 16,9-7-1-16,-8-6-8 15,8-8-5-15,0-5-4 0,7-6-1 16,1-2-2-1,3-1 0-15,1 2 0 0,4 8 0 16,0 10-1 0,7 8 0-16,1 15 1 0,-1 10-1 15,7 7 1-15,0 5 1 0,0-2-1 16,3 0 1-16,-2-9 2 15,-3-9-1-15,-1-9 0 16,-2-8 1-16,-3-11-2 16,-1-10-1-16,-2-4-4 0,0-4-5 15,0 3-15 1,1 12-46-16,2-6-8 0</inkml:trace>
  <inkml:trace contextRef="#ctx0" brushRef="#br0" timeOffset="1650.0329">9918 14125 319 0,'0'0'8'0,"0"0"2"16,0 0 1-1,0 0 1-15,0 0 4 0,0 0 2 16,0 0 0-16,7 0 1 0,7 0-6 16,4 4-4-16,4-3 0 15,10 2-2-15,2-2-1 0,3-1-3 16,1 0-2-1,0 0-4-15,1 0-8 0,-6 0-29 16,4-1-38 0,-4 0-1-16</inkml:trace>
  <inkml:trace contextRef="#ctx0" brushRef="#br0" timeOffset="2570.0514">10487 13739 215 0,'0'0'8'15,"0"0"5"1,-10 3 4-16,10-3 2 0,-13 5 4 15,13-5-1 1,-16 5 2-16,5-2 0 0,11-3-4 16,-16 7-7-16,16-7-4 0,-10 4-4 15,10-4-2-15,0 0-2 16,0 0-1-16,0 0 0 15,6 0-1-15,6-1-1 16,4 0 1-16,3-1 1 0,2 1 0 16,3-1 0-1,-2 0 0-15,6 2 1 0,-4 0-1 16,-2 2 1-16,-2 3 1 15,-3 1 1-15,-1 5 0 16,-6 6 2-16,-4 5 0 0,-6 3 1 16,0 1 0-16,-7 3-1 15,-3 2 0-15,-3-1-1 0,3-4-2 16,-3-4 0-1,6-5-2-15,2-4 0 0,4-2-1 16,1-11 0 0,6 9 0-16,5-4 0 0,2-3 0 15,4 4-1-15,2 1 1 0,-1 1 0 16,1 1 1-16,-3 3 0 15,-4 5 1-15,-7-1 1 16,-4 7 2-16,-5-3 1 16,-9 3 0-16,-9-1 0 0,-5-5-2 15,-3-1-1 1,-3-6-5-16,1-3-10 0,-3-7-21 15,-2 0-45 1,12-4-1-16</inkml:trace>
  <inkml:trace contextRef="#ctx0" brushRef="#br0" timeOffset="3290.0658">10943 13733 268 0,'0'0'4'16,"0"0"4"-16,0 0 1 15,-8 4 4-15,8-4 1 16,-12 13 2-16,7 1 1 0,-1 3 2 16,1 10-1-1,-1 5-5-15,2 11-2 0,2 7-1 16,2 1-1-16,1 3-2 15,9-3-1-15,0-6-1 16,6-9 0-16,2-9-2 0,4-15 1 16,2-12-1-16,2-7 0 15,0-15 0-15,1-11-1 0,-3-9 1 16,-2-9-1-1,-5-8-1-15,-4-2 0 0,-6-2 0 16,-7 3 1 0,-5 7-1-16,-8 8 0 0,-5 9 0 15,-8 14 0-15,-3 11 0 0,0 11-1 16,-3 9-1-16,5 9-3 15,1 0-5-15,8 4-13 16,4 2-42-16,9-9-16 16</inkml:trace>
  <inkml:trace contextRef="#ctx0" brushRef="#br0" timeOffset="3880.0776">11395 14116 287 0,'0'0'5'0,"0"0"3"0,10 11 3 15,-3-1 2 1,3 2 2-16,-1 1 1 0,0 5 3 15,-1 2 2-15,-2 1-6 16,-5 1-1-16,-2 3-4 0,-10-3-1 16,-2 1-4-1,-8-4-7-15,5 1-17 0,-6-3-55 16,6-2 0-1</inkml:trace>
  <inkml:trace contextRef="#ctx0" brushRef="#br0" timeOffset="4590.0918">12283 13875 337 0,'0'0'3'0,"0"0"3"15,0 0 0-15,-10-9 2 0,10 9 2 16,-18-7 0 0,6 4 2-16,-5 1 0 0,-1 2-3 15,2 0-2-15,-1 4-1 0,2 7-1 16,2 0-1-1,3 5-1-15,8 0-2 0,2 1-1 16,5 1 1-16,9 0-2 16,3-3 1-16,6 1 0 15,1-1 0-15,1-1 1 16,-5 3 0-16,-2 0 0 0,-5 3 1 15,-8 1 1 1,-5-1 0-16,-2 2-1 0,-12-1-1 16,0-2-2-16,-4-7-5 0,2-2-10 15,-2-5-24 1,-4-5-37-16,22 0-3 0</inkml:trace>
  <inkml:trace contextRef="#ctx0" brushRef="#br0" timeOffset="4980.0996">12479 13907 289 0,'0'0'3'16,"0"0"0"0,0 0 2-16,0 0 0 0,3 5 1 15,6-3 1-15,-9-2 2 0,19 0 1 16,-7 0-1-1,0-7-1-15,-1-3 1 0,-3-4 1 16,-4-1 2 0,-3-4-1-16,0 4 1 0,-3 2 0 15,-4 3-2-15,-5 9 0 16,-3 3-2-16,-2 16-1 0,0 6-1 15,1 8-2 1,-1 4-1-16,6 4-3 0,3-1 0 16,7-2-5-16,6-8-8 0,14-14-43 15,7 0-22 1,6-9 0-16</inkml:trace>
  <inkml:trace contextRef="#ctx0" brushRef="#br0" timeOffset="6010.1202">12949 13871 310 0,'0'0'6'16,"0"0"4"-16,0 0 3 0,0 0 2 16,-6-12 3-16,6 12 1 0,-7-8 0 15,7 8 1 1,-10-10-5-16,10 10-4 0,-9-8-3 15,9 8-2 1,0 0-1-16,-13-11-2 0,13 11 0 16,-10-3-1-16,10 3-1 15,-11-2 1-15,11 2-1 0,-16 0-1 16,7 5 1-1,-2 3-1-15,-1 3 0 0,1 6 0 16,-3 3-1-16,4 2 0 0,0 2 1 16,3 2-2-1,1-4 1-15,5 0-1 0,1-5 0 16,4-7 0-16,6-5-1 15,0-5 0-15,5-8-1 16,-1-6 0-16,0-3 0 16,-2-4 0-16,-1-1 0 0,0 2 1 15,-4 3 0-15,-2 1 1 0,-2 3 1 16,-3 13 0-1,4-14 1-15,-4 14 1 0,0 0-1 16,0 0 1 0,0 0-1-16,0 0 1 0,2-10 1 15,-2 10-1-15,0 0 0 16,0 0 0-16,0 0 0 0,0 0 1 15,0 0-1 1,0 0-1-16,0 0 1 0,5-8-1 16,-5 8 1-16,0 0-1 0,0 0 0 15,0 0 0 1,0 0 0-16,0 0 0 0,10-4 0 15,-10 4 0-15,0 0 0 16,8-5 1-16,-8 5 0 16,0 0 0-16,0 0 0 15,6-10 0-15,-6 10 0 0,0 0 1 16,0 0-1-1,0 0 0-15,0 0-1 0,-4-8 1 16,4 8 0-16,0 0 0 0,0 0 0 16,0 0 0-1,0 0 0-15,-3 6 1 0,3 6 0 16,-1 5 0-16,0 14 0 15,-1 10-1-15,2 10 2 0,-1 15-1 16,1 9 1 0,0 7 0-16,2 4 0 0,2-1 0 15,2-5-1-15,3-5 0 0,0-10-2 16,1-11-4-1,4-9-13-15,-4-13-61 0,2-8-3 16</inkml:trace>
  <inkml:trace contextRef="#ctx0" brushRef="#br0" timeOffset="7030.1406">13640 14159 258 0,'0'0'6'0,"0"0"3"15,0 0 1-15,0 0-1 0,0 0 3 16,-6 9-1 0,6-9 3-16,0 0 0 0,0 0-3 15,0 0-2-15,0 0 0 0,6-8 2 16,-6 8-3-1,7-19 1-15,-4 5-1 0,3-5-2 16,2 0-1 0,0-4-1-16,3-3-1 0,3 1-2 15,-1-1 1-15,1 1-2 16,3 2 0-16,-1 4 0 0,-2 4 0 15,2 2 0 1,-3 7 1-16,4 6 0 0,0 8 0 16,1 10 1-16,2 7 0 0,1 8 0 15,1 4-1 1,3 1 1-16,-1 1 0 0,-1-8 0 15,-1-5 0-15,-1-10 1 16,0-9 0-16,-1-9 1 16,0-12 0-16,-2-6-1 15,-1-2 0-15,0 0 0 0,-1-2-2 16,-1 5-1-1,-3-1-3-15,4 8-9 0,-3 2-44 16,2-1-21-16,1 1-3 0</inkml:trace>
  <inkml:trace contextRef="#ctx0" brushRef="#br0" timeOffset="7900.158">14422 13571 324 0,'0'0'5'0,"0"0"2"15,-9 3 0-15,9-3 1 0,0 0 2 16,0 0 4-1,0 12 1-15,13-6 2 0,10-1-4 16,8 5-1-16,11-1-1 0,7 1 1 16,7 1-3-1,8-2-2-15,7 0-2 0,-5-6-1 16,4 1-2-16,-1-2-2 15,-4-2-4-15,-3 1-8 0,-6 1-29 16,-2 4-37 0,-8 5-2-16</inkml:trace>
  <inkml:trace contextRef="#ctx0" brushRef="#br0" timeOffset="8280.1654">14896 13634 370 0,'0'0'5'0,"0"0"3"0,-1 13 1 16,-2 6 2-16,0 5 1 0,-1 9 1 16,-2 10 0-1,3 8 1-15,-2 3-4 0,2 4-4 16,3-3-2-16,2-3-5 15,2-7-11-15,9-8-64 16,1-8-3-16</inkml:trace>
  <inkml:trace contextRef="#ctx0" brushRef="#br0" timeOffset="9070.1814">15484 13730 222 0,'0'0'9'0,"0"0"5"0,0 0 5 15,0 0 2-15,0 0 2 16,0 0 2-16,0 0 0 0,0 0 3 15,0 0-9 1,0 0-3-16,0 22-4 0,1 2-1 16,4 11-3-16,0 5 0 0,3 11-2 15,1 2-1 1,0 1 0-16,1-2-2 0,0-8 0 15,-2-8-1 1,-2-9-1-16,0-10 0 0,-6-17 0 16,0 0 0-16,9-19 0 15,-8-10-1-15,1-12-1 0,1-11 0 16,-1-9 0-1,0-6-1-15,3 0 1 0,0 4-1 16,3 5 0-16,3 10 1 0,4 14 0 16,3 12 1-1,8 19 0-15,0 11 1 0,4 18 0 16,-1 12 1-16,3 11-1 15,-3 6 0-15,-1 7-2 16,-4-3-8-16,1 3-26 16,0-4-43-16,-10-5 0 0</inkml:trace>
  <inkml:trace contextRef="#ctx0" brushRef="#br0" timeOffset="9530.1906">15555 13868 387 0,'0'0'3'16,"0"0"1"-16,0 0 3 0,0 0 2 15,8 0 0-15,4 0-1 0,4 0 3 16,9 0-3-1,5-2-1-15,5-1-6 0,10-1-14 16,-1 1-60 0,7-4-3-16</inkml:trace>
  <inkml:trace contextRef="#ctx0" brushRef="#br0" timeOffset="10170.2034">16012 13609 264 0,'0'0'6'0,"0"0"6"0,0 0 3 15,4-11 4 1,-4 11 3-16,19-7 1 0,-1 2 4 16,9-1-2-16,9 4-5 15,8-3-4-15,10 1-5 16,5-1-3-16,6 2-3 15,4-2-2-15,0 3-4 0,-2 2-5 16,-1 2-6-16,-11 8-27 0,-2 7-39 16,-8 4-2-1</inkml:trace>
  <inkml:trace contextRef="#ctx0" brushRef="#br0" timeOffset="10500.21">16449 13578 354 0,'0'0'4'0,"0"0"3"0,-3 8 3 15,0 4 3-15,0 11 0 16,0 9 2-16,1 12 1 0,0 10 0 15,1 9-2 1,1 6-6-16,5-1-1 0,6 2-5 16,2-12-10-1,8-12-48-15,4-3-23 0,1-11-1 16</inkml:trace>
  <inkml:trace contextRef="#ctx0" brushRef="#br0" timeOffset="11490.2298">16932 13586 265 0,'0'0'7'16,"0"0"3"-16,4-6 4 0,-4 6 1 15,0 0 4-15,11-2 0 16,-11 2 2-16,0 0 1 0,10 5-6 15,-6 6-3 1,1 12-2-16,2 8-2 0,2 12-2 16,2 9-1-1,3 8-1-15,-1 5-2 0,1 2 0 16,-1-4-1-16,0-7-1 15,-2-10-1-15,-1-10 0 0,-2-14-1 16,0-12-1-16,-8-10-2 16,14-19-2-16,-8-12-1 15,-2-13-2-15,3-14-1 0,-3-12 0 16,1-8 1-1,0 0 1-15,2 6 2 0,2 5 3 16,3 13 3-16,3 15 3 16,3 20 1-16,5 20 0 15,1 22 2-15,4 15 0 0,-3 12 0 16,5 8-1-16,-3 4-2 15,1 3-5-15,-6-11-14 0,-4 2-55 16,1-6-1 0</inkml:trace>
  <inkml:trace contextRef="#ctx0" brushRef="#br0" timeOffset="11720.2344">17151 13892 418 0,'0'0'1'0,"0"0"2"16,0 0-1-1,11-6 1-15,2 0-1 0,7 1 1 16,6-4 0-16,7-1-3 15,4-2-8-15,10 2-25 16,9 1-39-16,-4 1-3 0</inkml:trace>
  <inkml:trace contextRef="#ctx0" brushRef="#br0" timeOffset="12270.2454">17746 13687 337 0,'0'0'4'0,"-1"19"3"0,1 5 2 16,0 4 3-1,4 5 0-15,3 5 2 0,1 1 0 16,2 2 0-16,-1-7-3 0,3-8-2 16,-3-11-3-16,-9-15-1 15,14-4-1-15,-8-18-2 0,-2-14-2 16,-2-11 0-1,2-13-1-15,-1-8-1 0,0-4 0 16,2 2 1 0,2 9 0-16,1 8 0 0,1 16 2 15,5 13 1-15,2 24 0 0,5 11 1 16,2 19-2-1,1 12 1-15,4 9-1 0,-2 4-3 16,3 8-9-16,-8-2-35 16,5-3-30-16,-6-3-1 0</inkml:trace>
  <inkml:trace contextRef="#ctx0" brushRef="#br0" timeOffset="12490.2498">17874 13839 426 0,'0'0'2'16,"0"0"1"-1,0 0 1-15,15 0 0 0,1 0 1 16,9-6 0-1,7-2 0-15,6-5-3 0,13 1-13 16,3 2-61-16,3-4-3 0</inkml:trace>
  <inkml:trace contextRef="#ctx0" brushRef="#br0" timeOffset="13380.2675">18324 13375 357 0,'0'0'5'16,"0"0"4"-16,0 0 1 0,0 0 2 15,0 9 0 1,0 8 2-16,0 12 0 0,2 7 1 16,2 13-4-16,4 8-3 0,-2 8-1 15,2 2-1 1,1 0-1-16,2-5-1 0,-4-10-1 15,0-8-1-15,-2-12-1 16,0-10-1-16,1-11-1 16,-6-11-1-16,6-7-1 15,-4-14-1-15,-2-11-1 0,0-13-1 16,0-12 0-1,0-11-1-15,0-5 1 0,0 1 2 16,1 2 0-16,4 7 2 0,5 10 2 16,5 15 1-1,4 19 2-15,3 19 1 0,3 22-1 16,3 15 0-16,-1 15 1 15,3 12-1-15,-5 8 1 0,-1 4-1 16,-5-3-1 0,-1-3-6-16,-7-15-12 0,-3-6-58 15,2-8-2-15</inkml:trace>
  <inkml:trace contextRef="#ctx0" brushRef="#br0" timeOffset="13670.2734">18357 13693 399 0,'0'0'3'15,"0"0"0"-15,5 8 2 0,5-3 0 16,2 2-1-1,6-2 2-15,2-2-1 0,9 1-2 16,0-3-7-16,8 1-20 0,7-2-48 16,-4-2-3-1</inkml:trace>
  <inkml:trace contextRef="#ctx0" brushRef="#br0" timeOffset="32830.4955">9876 11880 317 0,'0'0'5'0,"0"0"-1"15,0-5 1-15,0 5 1 0,0-17 2 16,-4 6 0-16,-4-5 2 16,-1-1 1-16,-4 0-4 0,-4-4 0 15,-6 2-1 1,-1 1 0-16,-5-2-2 0,-2 3 0 15,-2 0-1 1,-6-1 0-16,1 1 1 0,-4-1 0 16,0 0 0-16,1 1 0 15,-3 1 1-15,2 2-1 0,0 1-1 16,0 5 0-16,3 0-1 15,2 4 0-15,0 4 0 16,0 0-1-16,3 1-1 0,1 4 1 16,1 3 0-1,0 1 0-15,1 3-2 0,1 4 1 16,0 2 0-1,2 4-1-15,0 3 1 0,4 4-1 16,2 2 0-16,0 6 1 16,3 1 0-16,4 3 0 0,3 1 0 15,2 3 0-15,4 1 1 0,2 2 0 16,2 1 0-1,2 4-1-15,1 0 1 0,3 1 0 16,2-3 0 0,2 4-1-16,1-3 0 0,2 0 0 15,0-3 0-15,4 0 0 16,2 0-1-16,3-2 1 0,3-1 0 15,2 0 1-15,1 1 0 16,7-3 0-16,1-1 0 16,3-3 0-16,2 0 0 0,3-2 0 15,4-2 0 1,2-5-1-16,3-2 0 0,5-2 0 15,3-8 0-15,3-3 1 16,2-5-1-16,2-7 1 16,6-4-1-16,-2-7 1 15,3-5 0-15,-2-7 0 0,0-4 0 16,0-4 0-16,-1-5 1 0,-3-2-2 15,-4-4 0 1,-3-2 0-16,-4-6 1 0,-5 1-1 16,-7-6 0-1,-7-3 1-15,-4-1-1 0,-6-6 2 16,-5-2-1-16,-3-7 1 15,-8-3-1-15,-3 1 0 0,-8-1 0 16,-3 2 0 0,-12 1 0-16,-9 5 1 0,-10 5-1 15,-11 9 2-15,-8 6 0 0,-7 5-1 16,-8 8 0-1,-3 3 0-15,-1 6-3 0,-3 1-7 16,12-16-53-16,1 17-20 16,6-2-1-16</inkml:trace>
  <inkml:trace contextRef="#ctx0" brushRef="#br0" timeOffset="33810.5053">10511 12516 347 0,'0'0'2'16,"0"0"2"-16,0 0 2 0,0 0 4 15,0 0 0 1,7 12 2-16,-7-12 0 0,22 17 0 16,-5-8-2-1,6 4-2-15,2-1-3 0,8 2-2 16,4-6-5-16,7 0-30 0,1-2-40 15,1-3-3-15</inkml:trace>
  <inkml:trace contextRef="#ctx0" brushRef="#br0" timeOffset="34380.511">11122 12337 335 0,'0'0'1'15,"0"0"0"-15,0 0 1 0,0 0 3 16,0 0 1-1,8 5 3-15,3 1 3 0,9-1 0 16,5 1 0-16,11 3-1 16,7-2 0-16,6 3-2 15,8-2-2-15,3-1-2 0,4-1-2 16,-1 0-3-16,0-4-8 15,0-2-46-15,-2 0-19 0,-6 3-3 16</inkml:trace>
  <inkml:trace contextRef="#ctx0" brushRef="#br0" timeOffset="34700.5142">11606 12360 378 0,'0'0'5'0,"-3"11"1"16,2 5 3-16,1 9 1 15,0 10 2-15,0 10 0 0,0 10 0 16,0 2 0-1,4 5-3-15,4-5-3 0,2-4-6 16,2-13-16 0,-12-9-59-16,18-10-1 0</inkml:trace>
  <inkml:trace contextRef="#ctx0" brushRef="#br0" timeOffset="35400.5208">11906 12339 244 0,'0'0'6'16,"0"0"2"-16,0 0 6 15,0 0 4-15,0 0 2 0,-2 12 1 16,2 5 1 0,3 7 2-16,6 8-3 0,-1 6-5 15,3 4-4 1,-3 4-2-16,1-3-3 0,-2-4-1 15,1-7-2-15,-4-6-1 0,1-12 0 16,-5-14 0-16,11-8-1 16,-3-17-1-16,1-16-1 15,1-10-2-15,3-6 1 16,2-3 0-16,1 1-1 0,-2 10 0 15,2 8 0 1,-1 19 1-16,0 17 1 0,2 18 2 16,-1 22-1-16,-3 11 1 15,1 12 0-15,-1 7 0 16,-1-1-1-16,-2 0-1 0,-2-11-6 15,3-4-19-15,7-15-50 16,-10-14 0-16</inkml:trace>
  <inkml:trace contextRef="#ctx0" brushRef="#br0" timeOffset="35650.5232">12034 12489 335 0,'0'0'2'0,"0"0"2"0,0 0 4 15,8 0 1 1,3 0 2-16,5 0-1 0,6 0 2 15,5-5-1-15,8 0-2 0,5-3-2 16,7 2-9-16,-3 6-49 16,9-5-19-16,1 0-4 15</inkml:trace>
  <inkml:trace contextRef="#ctx0" brushRef="#br0" timeOffset="35990.5269">12343 12254 298 0,'0'0'8'15,"0"0"4"-15,0 0 1 0,0 0 0 16,0 0 1-16,0 8 2 15,7-3 0-15,8 1 0 0,9 2-7 16,2-3-3 0,14 0-1-16,3 0-1 0,6-2 0 15,2-1-2 1,4 2-11-16,-4 17-58 0,1-13-5 15</inkml:trace>
  <inkml:trace contextRef="#ctx0" brushRef="#br0" timeOffset="36270.5294">12678 12310 401 0,'0'0'5'0,"-4"8"2"16,0 4 2-16,1 9 2 15,-1 7 0-15,-1 7 0 0,0 8 1 16,1 4 0-1,2 5-5-15,2-3-3 0,1 0-5 16,6-13-10-16,7-3-66 16,3-6-2-16</inkml:trace>
  <inkml:trace contextRef="#ctx0" brushRef="#br0" timeOffset="36840.5355">12981 12481 295 0,'0'0'7'0,"0"23"4"0,0 0 3 16,0 6 1-16,3 6 2 16,-1 4 3-16,1 2 0 15,-1 2 0-15,1-8-7 0,-1-9-3 16,0-10-3-16,-2-16-1 15,0 0-2-15,8-25-1 0,-3-15-1 16,0-10 0 0,5-11-1-16,-2-4 0 0,4-1 0 15,1 4-2 1,-1 11 1-16,4 15 0 0,-2 18 0 15,6 18 1-15,-3 22-1 0,0 16 1 16,-1 11 0-16,1 10 0 16,-1 6 0-16,0-3-4 15,2 2-13-15,-1-10-58 16,-5-13-3-16</inkml:trace>
  <inkml:trace contextRef="#ctx0" brushRef="#br0" timeOffset="37070.5378">13068 12579 272 0,'0'0'7'15,"0"0"3"-15,9 2 2 0,4 0 0 16,2-2 1 0,11 0 0-16,4 0-2 0,9-4-24 15,3-2-45-15,-2-3-8 0</inkml:trace>
  <inkml:trace contextRef="#ctx0" brushRef="#br0" timeOffset="37570.5429">12670 12243 215 0,'0'0'9'16,"0"0"5"-16,0 0 3 15,0 0 1-15,0 0 5 0,0 0-1 16,10-3 2 0,-10 3 0-16,14 5-6 0,-5 2-7 15,4 0-2 1,3 3-2-16,3 0-5 0,7-3-18 15,16-2-53-15,-11-5-2 0</inkml:trace>
  <inkml:trace contextRef="#ctx0" brushRef="#br0" timeOffset="38220.5493">13806 12129 284 0,'0'14'8'0,"2"6"1"0,4 11 3 15,-3 10 2-15,4 7 1 0,2 8 1 16,3 3 1-16,1 6 1 16,-3-9-8-16,3-6-2 15,-3-10-3-15,4-10-2 16,-5-5-2-16,1-11 0 0,-10-14 0 15,14 4 0 1,-8-11 0-16,2-10-1 0,0-2 1 16,0-5 0-16,1-2 0 15,-1 3 0-15,1 0 0 16,1 7-1-16,1 5 1 0,3 8-1 15,0 3 0-15,2 3 1 16,0 10-1-16,2 5 1 0,-4 7 0 16,0 1 0-1,-9 5 0-15,-3-1 0 0,-4 3 1 16,-9-6 0-1,-3-5-1-15,-7-6 0 0,0-8-3 16,-3-10-5-16,4-8-24 16,13-9-41-16,-10-6-3 0</inkml:trace>
  <inkml:trace contextRef="#ctx0" brushRef="#br0" timeOffset="38670.5539">14290 12472 423 0,'0'0'2'0,"-1"9"3"16,1 1 1-16,0 3 0 0,0 4 1 15,0-1-1-15,0 2 1 16,1 1-1-16,2-7-3 15,5-1-10-15,-8-11-25 0,8-1-44 16,-1-11-1 0</inkml:trace>
  <inkml:trace contextRef="#ctx0" brushRef="#br0" timeOffset="38820.5554">14202 12280 385 0,'0'0'1'0,"0"0"-1"0,-4 13 0 15,4-4 0-15,0 1 0 16,2 1-2-16,6 0-9 0,5-6-30 15,5 3-26 1,3-4-4-16</inkml:trace>
  <inkml:trace contextRef="#ctx0" brushRef="#br0" timeOffset="39060.5578">14547 12537 301 0,'0'0'4'0,"0"0"2"0,0 0-1 16,-4-4 2-1,1-8-1-15,0-4 0 0,3-4 0 16,0-5 0 0,0 0-3-16,8 0 0 0,-4 2 1 15,3 7 2-15,-7 16 1 0,14-5 0 16,-6 15 1-16,-3 11-2 15,1 4 0-15,1 0-7 0,3-7-51 16,1 6-15 0</inkml:trace>
  <inkml:trace contextRef="#ctx0" brushRef="#br0" timeOffset="39440.5611">14872 12100 431 0,'0'11'3'16,"0"13"1"-16,0 11 1 0,0 6 1 16,0 9-1-1,1 4 1-15,7 5 0 0,1 3-1 16,-1-9-1-16,5-12-3 0,1-9-1 15,-1-11 0 1,-2-7-1-16,-1-8-1 0,-10-6-1 16,3-12-3-16,-6-6 0 15,-10-8 0-15,-6 0 0 0,-6-4 2 16,-4 4 0-1,-3 7 4-15,2 7 2 0,1 9 2 16,4 5 2-16,5 13 0 16,6 5 0-16,8 4-2 15,6 0-1-15,11-5-1 0,7-3-1 16,10-3-3-16,3-11-11 15,7-2-60-15,7-2-5 0</inkml:trace>
  <inkml:trace contextRef="#ctx0" brushRef="#br0" timeOffset="39860.5653">15184 12550 444 0,'0'0'3'0,"0"0"0"0,0 9-1 16,0-9 1-16,0 0-2 15,0 0 0-15,0 0-5 0,8 0-19 16,3-17-52 0,-1-9 0-16</inkml:trace>
  <inkml:trace contextRef="#ctx0" brushRef="#br0" timeOffset="39970.5669">15174 12235 418 0,'0'0'4'0,"-15"7"0"16,4 1 1 0,0 2-1-16,2 2 0 0,-2-2-1 15,3 1-2-15,8-11-5 16,0 11-24-16,25-11-45 0,-7-5-3 15</inkml:trace>
  <inkml:trace contextRef="#ctx0" brushRef="#br0" timeOffset="40220.5692">15364 12487 283 0,'0'0'5'0,"0"0"3"15,0 0-1-15,0 0 1 0,-7-12-1 16,5-3 2-1,2-6-2-15,0-4 1 0,1-4-5 16,3-2-1 0,5 2 0-16,-1 5 2 0,0 8 1 15,3 10 2-15,-3 9-2 0,1 15 0 16,-3 8 0-16,0 4-7 15,4 1-37-15,-2 4-27 16,4-4-4-16</inkml:trace>
  <inkml:trace contextRef="#ctx0" brushRef="#br0" timeOffset="40760.5748">15707 12322 396 0,'0'0'5'15,"0"0"1"-15,-11-2 1 16,11 2 2-16,-11-8 0 15,11 8 1-15,-11-10 0 16,11 10 1-16,-10-13-4 0,10 13 1 16,-5-9-2-1,5 9-1-15,0 0-1 0,0 0 0 16,-10-4 0-16,10 4-2 0,-9 0 0 15,9 0-1 1,-12 2 0-16,12-2-1 0,-11 1 0 16,11-1-2-16,-16 3 0 15,8 3-2-15,-4-1 0 0,1 4-1 16,-3 2-1-1,-1 4 1-15,1 3 0 0,-1 2 0 16,4 1 1 0,3 1 1-16,3-2 0 0,5-1 1 15,1-5 0-15,7-8 1 0,4-6 0 16,5-1 0-16,1-13 0 15,1-5 1-15,-1-3 0 16,1-3 1-16,0 4-1 16,-1 6 1-16,-2 6 1 0,2 9-1 15,-1 14 0 1,2 12 0-16,1 12 0 0,-2 9 0 15,-1 8 0-15,-1 7 0 0,-4 4 0 16,-5 0 1 0,-7-2 1-16,-6-2 1 0,-10-7 0 15,-8-6 0-15,-3-10 0 16,-3-6-7-16,-7 4-56 0,3-30-17 15</inkml:trace>
  <inkml:trace contextRef="#ctx0" brushRef="#br0" timeOffset="41410.5813">16541 12487 383 0,'0'0'3'15,"-2"24"2"1,2 2 1-16,0 8 1 0,5 5 1 16,4 9 1-1,-1 1 0-15,2 4 1 0,1-9-2 16,-3-8-1-16,0-12-1 0,-5-14-2 15,-3-10-1-15,-6-23 0 16,-4-15-1-16,-4-16 0 16,-2-15-1-16,-1-11-2 15,2-6 1-15,2 1 0 0,7 5-1 16,4 9 0-1,5 11 0-15,11 16 1 0,8 18-1 16,5 14 0-16,4 12 1 16,3 14 0-16,1 8 1 15,-4 10 2-15,-8 6 0 0,-7 3 1 16,-12 0 1-16,-4-1-1 15,-14-4-1-15,-11-7-3 0,-2-1-13 16,-5-13-62 0,1-5-4-16</inkml:trace>
  <inkml:trace contextRef="#ctx0" brushRef="#br0" timeOffset="42180.589">17019 12518 370 0,'0'0'6'16,"0"0"5"-16,0 0 1 0,-2 9 1 15,2-9 0 1,0 0 1-16,-10 0 0 0,10 0 0 15,-11-19-6-15,7 2-4 0,1-4-2 16,3-3-2-16,1-3 0 16,7 1 0-16,5 4 0 0,4 1 0 15,5 5 0 1,4 0 0-16,1 5-1 0,2 1 2 15,-3 4-1 1,2 1 0-16,-5 4 1 0,-4 1 1 16,-3 8-1-16,-7 9 0 15,-4 7 1-15,-3 6 0 0,-2 8-1 16,0 4 1-16,0 3-2 15,2-1 1-15,3-3-1 16,8-10 0-16,2-9 0 0,6-12 0 16,3-10 0-1,3-12 0-15,-2-11 1 0,-3-8 0 16,-3-8 1-1,-8-2 0-15,-9 0 0 0,-3 3 0 16,-13 3 0-16,-6 9 0 16,-6 9 1-16,-3 10-3 0,-3 7 0 15,4 15 0-15,2 7 0 0,7 7-4 16,5-1-7-1,14-11-52-15,2 5-17 0,12-7-2 16</inkml:trace>
  <inkml:trace contextRef="#ctx0" brushRef="#br0" timeOffset="42530.5925">17684 11993 338 0,'0'0'5'16,"0"0"3"-1,0 18 4-15,0 1 2 0,0 10 1 16,1 9 0-1,3 8 1-15,1 9 0 0,4 5-5 16,-2 2-3-16,4-4-3 16,-2-5-2-16,1-6-3 0,2-11-6 15,1-7-28-15,-3-5-42 0,-5-12-1 16</inkml:trace>
  <inkml:trace contextRef="#ctx0" brushRef="#br0" timeOffset="43000.5968">17481 12329 360 0,'0'0'2'0,"0"0"1"15,0 0 1 1,8 10 0-16,2-7 1 0,6 3 1 16,3 0 0-16,8 1 0 15,5 0-2-15,4-3 0 16,5 0-1-16,-1-3 1 0,4-1-2 15,-3 0 1-15,1-5-1 16,-6-4 1-16,-2-3-1 0,-2 0 0 16,-5-2 0-1,-3-1 0-15,-4 1 0 0,-5 0 0 16,-4 2 1-1,-3 1 0-15,-6 0 0 0,-2 1 1 16,-5 2-1-16,-6 1 0 16,-3 2 1-16,-2 3 0 0,-1 2-1 15,-2 8 2-15,0 8-1 16,1 3 1-16,4 7 0 15,1 4-1-15,9 3 0 0,4-1-2 16,3-3 0 0,12-2-2-16,5-5 0 0,10-4-6 15,1-12-22-15,9-1-49 16,1-5-3-16</inkml:trace>
  <inkml:trace contextRef="#ctx0" brushRef="#br0" timeOffset="43330.6005">18367 12410 413 0,'0'0'3'16,"-3"13"0"-16,-1-2 0 16,1 2 0-16,-2 0-1 0,4-3 0 15,1-2-4-15,0-8-16 0,-1-7-52 16,6-14-2-1</inkml:trace>
  <inkml:trace contextRef="#ctx0" brushRef="#br0" timeOffset="43470.6015">18305 12071 454 0,'0'0'3'0,"-11"1"0"0,2 6 0 15,-5 1 0-15,5 3 0 0,-2 2 0 16,1 1-1-16,3-1-2 16,7 1-7-16,0-14-24 0,20 11-46 15,-1-4 0 1</inkml:trace>
  <inkml:trace contextRef="#ctx0" brushRef="#br0" timeOffset="43880.606">18462 12146 389 0,'-2'9'4'0,"0"9"1"0,-1 7 2 15,2 7 0-15,1 5 1 0,0 6 1 16,7 1 0-16,1 3 0 15,5-9-4-15,2-9-1 0,0-8-1 16,4-13-1 0,-3-9 0-16,0-15-1 0,-1-10 0 15,-2-8 0 1,-3-7 0-16,2-3 0 0,-2 0-1 15,-1 3 1-15,1 9-1 0,0 6 0 16,-1 13 0-16,3 10 1 16,0 9 0-16,-1 15 0 0,0 8 0 15,1 8 0 1,-2 6-1-16,2 3 0 0,-3 5-8 15,-8-2-66 1,5-6-3-16</inkml:trace>
  <inkml:trace contextRef="#ctx0" brushRef="#br0" timeOffset="98221.1494">9830 4420 204 0,'0'0'2'16,"0"0"1"-16,0 0 3 0,0 0 3 15,0 0 2 1,0 0 4-16,0 0 1 0,0 0 2 16,0 14 0-16,0-5 1 15,0 3-2-15,0 4-2 0,-2 0 0 16,2 4 0-16,-1 3-3 0,1 5-1 15,-1 3-1 1,1 5 0-16,0 6-2 0,0 3 0 16,2 6-2-1,1 7-1-15,0 3-1 0,0 5-1 16,1 4-1-16,1 3-1 15,0 1 0-15,-2 1 0 0,1 0-1 16,-2 2 2 0,-2-2-1-16,0 3 1 0,-6-1 0 15,-1 0 0-15,-6-2 0 0,-2-2-1 16,1-3 0-1,0-7 0-15,1-5-1 0,0-10 0 16,7-9 0-16,2-5-1 16,4-9 1-16,6-6 0 15,7-6-1-15,7-5 1 16,4-3 0-16,6-5-1 0,4 0 2 15,2-2-2-15,3-7 2 0,3 2-1 16,0-1 0 0,4-2 1-16,0 1-1 0,3-1 0 15,3 1 0 1,2-2 0-16,3 2 0 0,3-3 0 15,2 4 0-15,4-1 0 16,3 1 0-16,1 0 0 0,3 4 0 16,1 2 0-1,0 1 0-15,1 1 1 0,2 0-1 16,2 1 0-16,0 1 0 0,-1 1 0 15,2 1 1 1,-2-1-1-16,1-1 0 0,-2-1 1 16,2 4-1-16,-2 1 0 15,-3 2 0-15,-3 2 0 16,2-1 0-16,-5 4 0 15,-1 1 0-15,-5 1 0 0,-3-1 0 16,-7 1 0 0,-3 1 0-16,-6-1 0 0,-3 0 1 15,-5-4-1-15,-4 2 1 0,-2-4-1 16,-2 1 0-1,-2-3 0-15,-1-1 0 0,0-2 0 16,-5-3 0-16,0-1 0 16,-3 0 0-16,-4 0 1 0,0-6 0 15,-8-6 0 1,-1-8 0-16,-3-7 1 0,0-9-1 15,0-10 1-15,-3-13 0 0,-1-10-2 16,1-9 1 0,-1-8-1-16,-1-7 0 0,0-5 1 15,-2-6-1-15,-2-3-1 16,0-3 1-16,-1-2 1 15,2-1-2-15,1-2 1 16,2 3 0-16,4 1 0 0,1 6 0 16,0 6 0-1,3 9 0-15,1 11 0 0,-1 12 0 16,-3 14 1-16,0 9-1 0,0 11 0 15,0 10 0 1,-4 10-1-16,4 13 0 0,-8-10-1 16,8 10 1-16,-11 5-1 15,6 4 1-15,1 3 0 0,-1 2 0 16,-1 1 1-1,0-1 0-15,-2 0 0 0,0-3 1 16,-2-1-1 0,-1-2 1-16,-3-2 0 0,1-3 0 15,-2-1 0-15,-2 1-1 0,0-3 1 16,-4 0 0-16,-2-1-1 15,-1-1 1-15,-2 1-1 16,-3 0 0-16,-3 1 0 16,-2-3 0-16,-3 3 0 0,0 0 1 15,-1 4-1 1,-2-4 0-16,-2 1 0 0,0-1 0 15,-1 0 0-15,0 0 1 0,-1-1-1 16,-1-3 0 0,-2 0 0-16,0 2 0 0,-1-1 0 15,-1 0 1-15,-1 1-1 16,-1 2 0-16,-1 0-1 0,-2 0 1 15,2 0 0 1,0 0 0-16,-1 0 0 0,1 0-1 16,2-3 1-1,-1 3 0-15,3 0 1 0,1 0-1 16,0 0 0-16,1 0 0 0,-2 3 0 15,5 0 0-15,-4 2 0 16,4 1 0-16,-2-2 0 16,2-1-1-16,1 2 1 15,1-3 0-15,2-2 0 0,-1 0 0 16,3-3 1-1,0-1-1-15,0-3 0 0,-2 2 0 16,2-2 0-16,-2-1 0 16,0 1 0-16,-3 3 0 15,-1 2 0-15,0 0 0 0,-2 2-1 16,1 0 1-16,-2 2 0 15,1 2 0-15,3 1-1 0,4-5-3 16,9 4-25 0,5-4-47-16,1-5-3 0</inkml:trace>
  <inkml:trace contextRef="#ctx0" brushRef="#br0" timeOffset="152221.6893">12682 5189 74 0,'0'0'2'16,"0"0"3"-16,0 0 3 0,-2-5 5 15,2 5 6 1,0 0 3-16,0 0 5 0,-10-9 4 15,10 9 0-15,0 0-1 16,-8 0-3-16,8 0-4 0,0 0-4 16,0 0-3-16,0 0-2 15,0 0 0-15,0 0-2 16,17-10-1-16,2 5 0 0,5-5 1 15,8-2 0 1,6-2-1-16,4-1-2 0,8-4-2 16,3-3-2-16,1 0-1 15,1-2-1-15,0 4-3 16,-1-2-3-16,-2 4-11 15,-9 11-45-15,-2-7-15 0,-7 3-5 16</inkml:trace>
  <inkml:trace contextRef="#ctx0" brushRef="#br0" timeOffset="154221.7094">13417 4523 288 0,'0'0'4'15,"0"0"2"-15,0 0 0 0,0 0 2 16,0 0 3-16,0 15 0 0,2-4 2 15,4 5 1 1,2 5-2-16,5 9 2 0,3 2-2 16,2 4-1-1,1 2-1-15,2-1-1 0,0 2 0 16,-3-3-3-16,-1-3 0 15,-1-4-2-15,-4-7 0 0,-2-2-1 16,-2-5-1 0,-2-1 1-16,-2-5 0 0,-4-9-1 15,2 10 0-15,-2-10 0 0,0 0 0 16,-7-12 0-1,-1-3-1-15,-1-9 1 0,-3-2-2 16,-1-5 0-16,0-6-1 16,-1-5 1-16,0 0 0 0,1 0-1 15,3 1 0 1,1-3 0-16,0 0 0 0,6 6 0 15,2-1 1 1,1 5-1-16,4 4 0 0,3 5 0 16,2 3 0-16,1 7 1 0,4 7 0 15,0 4-1 1,0 4 2-16,1 6-1 0,1 9 1 15,-2 2-1-15,3 8 1 16,-1 4-1-16,-2 5 0 0,-1 3 1 16,0 1-1-1,0-2 0-15,-3-2 0 0,1-2 0 16,0-9 0-16,-2-8 0 0,2-7 0 15,-1-8-1 1,0-3 1-16,0-11 0 0,-1-7 0 16,-2-6-1-16,0 0 1 15,1-2 1-15,-2 1-1 16,0 2 0-16,1 5 0 15,4 7 1-15,1 13-1 0,4 6 0 16,3 17 1 0,1 12 1-16,1 9 0 0,3 6 0 15,-2 6-1-15,0 3 0 0,-4-7 0 16,1-3-3-1,-4-13-11-15,5-17-43 0,-4-4-22 16,0-13-1-16</inkml:trace>
  <inkml:trace contextRef="#ctx0" brushRef="#br0" timeOffset="154921.7164">14182 4541 219 0,'0'0'4'0,"0"0"4"0,0 0 2 15,0 0 2 1,0 0 1-16,0 0 1 0,0 0 1 16,0 0-1-1,0 0-2-15,0 0-3 0,0 0-1 16,0 0-2-16,0 0 0 15,0 0-1-15,0 0 1 0,0 0-1 16,0 0 1 0,0 0-1-16,0 0-1 0,0 8 0 15,0-8-1-15,0 0 0 0,0 0-2 16,0 0 1-1,0 0 0-15,0 0 0 0,0 0 0 16,0 0 0-16,0 0 0 16,0 0 0-16,0 0 0 0,0 0-1 15,0 0 0 1,0 0 0-16,0 0 0 0,0 0 0 15,0 0 0 1,0 0-1-16,0 0 1 0,0 0 0 16,0 0 1-16,0 0-1 0,0 9 0 15,0-9 1 1,0 16 0-16,0-3 0 0,0 7 1 15,3 3 1-15,3 6-1 16,3 0 1-16,2 0-1 0,1-1 0 16,1-5-1-1,4-8 0-15,-1-8-1 0,-1-7 0 16,-3-5-2-16,0-6 0 0,-2-5 1 15,-2 1 0 1,0 1-1-16,0 5 1 0,-8 9 1 16,14 0 0-16,-4 8 0 15,0 6 1-15,2 1-1 0,1 1-1 16,0-5-5-1,4-5-21-15,9-8-49 0,-16-12 0 16</inkml:trace>
  <inkml:trace contextRef="#ctx0" brushRef="#br0" timeOffset="155161.7188">14328 4112 385 0,'0'0'8'15,"0"22"2"1,9 4 2-16,0 9 1 0,7 11 2 16,2 9 0-16,1 8 1 0,7 6 0 15,2-5-9 1,-1-1-1-16,0-9-3 0,-3-10-6 15,5-6-16-15,-5-12-58 16,0-4-3-16</inkml:trace>
  <inkml:trace contextRef="#ctx0" brushRef="#br0" timeOffset="155391.7211">14652 4221 410 0,'0'0'8'0,"1"17"0"0,3 7 2 16,6 6 1 0,1 8 1-16,3 7 0 0,6 6 0 15,1 4-1-15,4-1-6 0,-2-7-3 16,1-7-3-1,-4-9-5-15,-1-2-9 0,-6-8-23 16,-3-7-41-16,0-5-1 16</inkml:trace>
  <inkml:trace contextRef="#ctx0" brushRef="#br0" timeOffset="155611.7233">14625 4541 400 0,'0'0'6'15,"0"0"1"1,-2 12 0-16,2-12 2 0,0 0 0 16,13 7-1-16,2-7 1 15,7-7-1-15,6-8-8 0,8-2-13 16,-1-2-23-16,3-1-39 15,4 4 0-15</inkml:trace>
  <inkml:trace contextRef="#ctx0" brushRef="#br0" timeOffset="155721.7243">15103 4538 406 0,'0'0'1'0,"0"0"-1"0,-5 5 0 16,5-5-2-16,0 0-10 16,-5-15-44-16,5 4-13 0</inkml:trace>
  <inkml:trace contextRef="#ctx0" brushRef="#br0" timeOffset="155831.7255">15002 4276 407 0,'0'0'8'16,"-9"12"2"0,0-1-1-16,1 3 1 0,0 0-1 15,5 5-14 1,3-4-60-16,0-1-3 0</inkml:trace>
  <inkml:trace contextRef="#ctx0" brushRef="#br0" timeOffset="156761.7348">15294 4353 393 0,'0'0'3'15,"0"0"0"1,0 0 1-16,9 2 1 0,-9-2-1 16,17 0 1-1,-2-6-1-15,4-4-2 0,1-4-14 16,9-12-47-16,3 4-10 0</inkml:trace>
  <inkml:trace contextRef="#ctx0" brushRef="#br0" timeOffset="157181.739">15876 4028 379 0,'0'0'6'0,"-6"0"2"15,-4 0 2 1,-2 5 2-16,-4 1 0 0,-4 2 1 15,-1 4 1-15,-2 0 0 16,1 4-6-16,5 0-3 16,3 1-1-16,8-3-3 0,6 1 0 15,9-1-1-15,10 0-1 16,6-5-2-16,5 1 0 0,0 1-2 15,6-1 1 1,-4 4-1-16,-6 1 1 0,-7 3 0 16,-5 6 1-1,-10 4 2-15,-4 1 1 0,-10 1 1 16,-5 0 0-16,-4-13-9 0,2-17-59 15,3 2-6-15</inkml:trace>
  <inkml:trace contextRef="#ctx0" brushRef="#br0" timeOffset="157811.7453">16049 4013 116 0,'0'0'5'15,"0"0"2"-15,0 0 7 16,0 0 6-16,0 0 5 15,0 0 4-15,0 5 0 16,0-5 1-16,0 0-1 0,0 0-4 16,0 0-6-1,0 10-5-15,0-10-4 0,0 0-3 16,0 0-1-16,-1 8-2 0,1-8-1 15,0 0-1 1,0 0 1-16,0 0-2 0,0 0 1 16,2 11 0-16,-2-11-1 15,0 0 1-15,5 9 1 0,-5-9-1 16,1 12 0-1,-1-12 1-15,4 20 0 0,-3-5 0 16,5 2 1 0,0 4-2-16,2-2 1 0,5 4-1 15,1-4-1-15,2 0 0 0,0-5-1 16,3-3 0-16,-2-8 1 15,-1-3-1-15,-2-7-1 16,-1-9 0-16,-4-1-2 16,-2-7-3-16,1 5 0 0,-4-1-1 15,2 6 0 1,-6 14 0-16,12-6 0 0,-12 6-2 15,19 8-6-15,-9 4-19 0,-10-12-30 16,22 13-4 0</inkml:trace>
  <inkml:trace contextRef="#ctx0" brushRef="#br0" timeOffset="158161.7488">16203 3557 356 0,'0'11'6'16,"3"13"7"-16,7 10 1 0,2 17 0 15,7 9 3 1,4 11-1-16,4 6 2 0,5 5 0 16,-1-7-7-16,-1-10-4 15,-1-12-3-15,-4-15-2 16,-2-15-1-16,-5-11-2 15,-3-10 0-15,-2-4-1 0,-1-10-1 16,-2-2 0 0,3-4-1-16,-1 4 0 0,1 2-1 15,3 4 1-15,-1 3 0 0,1 5 0 16,-1 0 2-1,-1 7 0-15,-2 6 0 0,-8-2 3 16,-4 7 0-16,0 1 0 16,-8 1 1-16,-6-2 0 0,-5-3-10 15,3-6-63 1,-3-5-3-16</inkml:trace>
  <inkml:trace contextRef="#ctx0" brushRef="#br0" timeOffset="159011.7573">16720 3956 188 0,'0'0'9'16,"0"0"5"-16,0 0 2 0,0 0 1 16,0 0 2-1,0 0 1-15,0 0 0 0,0 0 1 16,0 0-8-16,0 0-3 0,0 0-1 15,3 5 0 1,-3-5-1-16,0 0-1 0,0 0 1 16,0 0-1-16,0 0 0 15,10 9 0-15,-10-9-2 16,3 11 0-16,-3-11-1 15,6 12 0-15,-2-1-1 0,1-2 0 16,2 3-1 0,1 1 1-16,1 2-2 0,3 0 0 15,4 2 1-15,2 1-1 0,3-4-1 16,0 0 1-1,3-7-1-15,-1-2-1 0,1-5-2 16,-1-5 1-16,-3-10-5 16,-4-8 1-16,-2-2 0 0,-6-4 0 15,-3 1 1 1,0 3 1-16,-5 7 1 0,1 10 1 15,-1 8 3-15,4 5 0 0,3 14-1 16,2 0 0 0,5 4-6-16,0-6-29 0,4 0-30 15,-1-7-6-15</inkml:trace>
  <inkml:trace contextRef="#ctx0" brushRef="#br0" timeOffset="159331.7605">17265 4064 302 0,'0'0'8'16,"0"11"4"-16,0-11-1 15,0 0 0-15,0 0 0 0,0 0 0 16,-7-9 1 0,7-11-1-16,0-9-12 0,4-3-4 15,1 0-2-15,6 3 2 0,-1 5 0 16,3 10 1-1,3 8 1-15,0 6 3 0,-1 12 4 16,-2 3 2-16,1 3-1 16,-1 0 0-16,1 1-6 15,-5-9-28-15,3-2-33 16,-2-7-5-16</inkml:trace>
  <inkml:trace contextRef="#ctx0" brushRef="#br0" timeOffset="159471.7619">17532 4025 389 0,'0'0'3'0,"0"0"-1"16,-3-7 0-16,3 7-7 16,-5-25-21-16,0 2-37 15,5-5-5-15</inkml:trace>
  <inkml:trace contextRef="#ctx0" brushRef="#br0" timeOffset="159581.763">17494 3785 361 0,'0'0'7'0,"0"17"1"0,0-2 2 16,1 3-2-1,6 2 1-15,-1-4-6 0,10 1-18 16,4-5-46-1,0-7-7-15</inkml:trace>
  <inkml:trace contextRef="#ctx0" brushRef="#br0" timeOffset="159771.7649">17632 3334 434 0,'0'0'5'0,"5"19"1"16,6 5 1 0,3 11 1-16,4 7 0 0,2 9 1 15,3 10-1 1,6 5 1-16,0-5-4 0,3 2-5 15,-5-9-7-15,6-8-39 0,-6-3-31 16,-5-9-3-16</inkml:trace>
  <inkml:trace contextRef="#ctx0" brushRef="#br0" timeOffset="159951.7667">17669 3832 392 0,'0'0'5'0,"6"0"3"0,6-1 0 15,8-1 3 1,6-5-1-16,8-3 1 0,7-2 0 16,11-3-1-16,1-6-13 15,9-1-68-15,-4 5-4 0</inkml:trace>
  <inkml:trace contextRef="#ctx0" brushRef="#br0" timeOffset="160831.7755">14219 5557 331 0,'0'0'7'0,"0"0"2"16,0 0 4-16,-8-14 2 16,8 14 2-16,-16-11 0 15,6 7 1-15,-3 0 0 0,-3 1-6 16,1 3-1-1,-1 4-4-15,-4 11-2 0,4 7-1 16,-2 9-1-16,2 8 0 16,6 3-1-16,5 2-1 15,5-1 0-15,4-4 0 0,13-4-2 16,10-11-7-16,4-16-23 15,2-8-46-15,10-6-2 0</inkml:trace>
  <inkml:trace contextRef="#ctx0" brushRef="#br0" timeOffset="161131.7785">14421 5646 295 0,'0'0'8'0,"-3"20"2"0,3-4 3 15,4 6 1-15,1-2 0 16,8 2 0-16,4-2 1 0,1-2 0 15,6-11-8 1,-2-7-1-16,-1-9-3 0,-6-10 0 16,1-6 0-1,-10-9 0-15,-6 1 1 0,-3-4 2 16,-11 3 1-16,-4 5 2 0,-4 5-1 15,-3 9 1-15,-2 11-1 16,-1 6 0-16,1 16-1 16,4 10-2-16,4 3-3 15,8 3-2-15,2-7-7 0,11-10-47 16,10 5-24-1,7-14-2-15</inkml:trace>
  <inkml:trace contextRef="#ctx0" brushRef="#br0" timeOffset="161951.7867">14664 5505 228 0,'0'0'6'0,"0"0"3"0,0 0 3 16,0 11 1-16,0-11 4 15,4 12 0-15,1-3 3 0,0 2 0 16,2 0-3 0,2 1-2-16,0 5-2 0,2 2-2 15,1-1-1 1,2 5-3-16,-1-2 0 0,1-2-3 15,-1-3-1-15,0-3 0 0,-4-6-1 16,2-7-1-16,-2-7 0 16,-3-14-1-16,-2-7 0 15,-1-8-2-15,0-2 0 16,3 1-1-16,1-1 0 0,-1 9 0 15,5 11 0 1,5 13 1-16,2 8 2 0,4 14 1 16,1 7 0-16,2 0 1 15,-1 0-1-15,-1-8 1 16,-1-7-1-16,-4-9-1 0,-3-6 1 15,-4-13-1-15,-3-5-1 16,-2-3 1-16,1-2 0 0,-2 3 0 16,4 7 0-1,0 6 1-15,4 11 0 0,2 6 1 16,3 11-1-1,1 7 1-15,3 2 0 0,0 5-3 16,-3-9-15-16,-7 1-54 16,11-7-1-16</inkml:trace>
  <inkml:trace contextRef="#ctx0" brushRef="#br0" timeOffset="162371.7909">15399 5492 387 0,'0'0'6'0,"5"25"2"15,4 1 3-15,4 6 0 16,2 6 0-16,4 2 1 0,1 3-1 15,1 0 2 1,1-6-7-16,-6-12-2 0,-4-8-1 16,-12-17-2-16,10 0 1 15,-12-15-2-15,-9-20 0 16,-7-13-1-16,-2-16 0 0,-2-9-1 15,-2-9-1-15,1-1 0 16,7 2 0-16,3 10-1 0,10 13 0 16,3 13 0-1,8 20 1-15,8 17 1 0,5 8-1 16,1 19 1-1,3 8 1-15,0 10 2 0,-5 6 2 16,-5 3 2-16,-8-2 0 16,-5-5 0-16,-3-4-1 0,-8-13-5 15,0-10-33-15,-7-12-39 16,0-15-6-16</inkml:trace>
  <inkml:trace contextRef="#ctx0" brushRef="#br0" timeOffset="162851.7957">15471 4809 347 0,'0'0'8'0,"3"15"5"0,7 8 2 16,2 11 1-16,6 12 0 15,3 8 1-15,5 10 1 0,3 8 0 16,2-3-8 0,-1-1-3-16,-1-5-3 0,0-8-3 15,-4-13-6 1,5-6-17-16,-4-9-54 0,-2-9-3 15</inkml:trace>
  <inkml:trace contextRef="#ctx0" brushRef="#br0" timeOffset="163261.7998">15925 5174 289 0,'0'0'9'0,"0"0"3"15,-2 17 3-15,2-9 0 0,6 4 0 16,5-2 2-1,2-1 1-15,4-1-1 0,3-4-8 16,1-4-4-16,1-7-1 16,-4-3-1-16,-1-7-1 15,-7-2-1-15,-7 0 1 0,-3 1 1 16,-3 2 1-16,-6 3 1 15,-7 6 1-15,2 7 0 0,-2 7-1 16,3 11 1 0,6 9-2-16,5 3-1 0,4 4-1 15,8 2-3 1,13-1-2-16,2-11-13 0,11-8-60 15,0-3-1-15</inkml:trace>
  <inkml:trace contextRef="#ctx0" brushRef="#br0" timeOffset="163621.8033">16189 5031 357 0,'0'0'6'0,"3"8"4"16,6 3 2-16,4 2 0 15,6 4 0-15,5 2 0 16,6 3 2-16,6-2-1 16,6 2-5-16,-1-7-5 0,2 0-9 15,-3-10-19 1,-12 1-49-16,10 1-1 0</inkml:trace>
  <inkml:trace contextRef="#ctx0" brushRef="#br0" timeOffset="164071.8079">16303 5368 327 0,'0'0'7'16,"0"0"4"-16,0 0 3 16,0-7 3-16,0-5 1 0,5-3 1 15,3-7 0 1,3-7 1-16,4-9-6 0,0-2-5 15,2-5-1-15,4-4-3 0,-2-1-2 16,7 5-5 0,-4-1-18-16,-15 6-55 0,18 11-3 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28T15:21:50.863"/>
    </inkml:context>
    <inkml:brush xml:id="br0">
      <inkml:brushProperty name="width" value="0.05292" units="cm"/>
      <inkml:brushProperty name="height" value="0.05292" units="cm"/>
      <inkml:brushProperty name="color" value="#FF0000"/>
    </inkml:brush>
  </inkml:definitions>
  <inkml:trace contextRef="#ctx0" brushRef="#br0">9992 8524 366 0,'0'0'5'15,"0"0"-2"-15,-18-13 1 0,3 5 1 16,-5-2 0-16,-4-6 0 16,-7-1 0-16,-6-3 1 15,-10 4-4-15,-4 2 0 16,-8 4 0-16,-6 7 0 15,-11 9-2-15,-5 15 0 0,-12 12 0 16,-2 12 1-16,-12 13 2 16,-3 10 1-16,1 11 1 15,-7 8 1-15,4 8 2 0,2 5 0 16,3 5 0-16,9 7 0 16,8 1-3-16,9 8-1 15,9 3-2-15,13 4-1 16,11 3-1-16,9 3 0 0,14 6-1 15,12-2 0-15,13 4 0 16,12 0-1-16,10 1 1 16,16-3 0-16,9 0 1 15,13-4-1-15,13 0 1 0,6-3 0 16,13-12 1-16,5-7 0 16,8-13 1-16,11-11-1 15,10-17 1-15,7-16 0 16,12-21 0-16,6-15-1 0,10-17 1 15,2-18-1-15,9-15 1 16,-1-23 0-16,2-17-1 16,-4-16 1-16,-6-17 0 15,-4-14 0-15,-10-17-1 16,-4-12 1-16,-11-10 1 0,-10-12-1 16,-10-6 0-16,-11-9 0 15,-10-5 1-15,-13-4 0 16,-11 0-3-16,-17 1 0 0,-17 2 0 15,-12 9 0-15,-19 7 0 16,-15 14 0-16,-20 16 0 16,-21 15 0-16,-22 17 0 15,-17 23 0-15,-18 17 0 0,-17 22 0 16,-14 26 0-16,-7 17 0 16,-7 17 0-16,-2 18 0 15,13 18 0-15,11-2-27 16,27 6-55-16,32-5-1 0</inkml:trace>
  <inkml:trace contextRef="#ctx0" brushRef="#br0" timeOffset="1041.8077">11827 8908 376 0,'0'0'-1'16,"11"0"-1"-16,3-2 1 0,5-3 0 16,12-3 0-16,7-3 1 15,12-4 0-15,10-4 0 16,7-5 3-16,9-3-1 15,6-3 1-15,5-3 0 0,3-4 1 16,4 3-1-16,3-4 1 16,2 1-1-16,1-1 2 15,-2-1-1-15,2 0 1 0,5 0-1 16,-4 1 1-16,-1 0-1 16,-2-1-1-16,0-3 1 15,-2 2-1-15,1 0-1 16,-5-5 0-16,-3 4 0 0,0-5 0 15,-2 2 0-15,-2-2-1 16,-6-3 0-16,3 3 0 16,-2 0 0-16,-2 1 0 15,-5-1 1-15,1 1-1 0,-3 0 0 16,0 4 1-16,-1 0 0 16,-1 2-1-16,-4 0 0 15,1 3 0-15,-3 3 1 16,-1-2-1-16,3 7-1 15,-4-4 1-15,-1 3 0 0,1 0-1 16,-2 2 0-16,1 0 0 16,-3-1-1-16,3 0 2 15,-2 0-2-15,1 3 1 0,0-4-1 16,-1 3 1-16,4 3 1 16,-3-3-1-16,6 1 0 15,-8 1 1-15,6-2-1 16,0-2 1-16,-1 1-1 0,5 0 1 15,-3-4-1-15,1 2 1 16,-1 0-1-16,-1 0-1 16,4-3 1-16,-2 0 1 0,-1-1 0 15,5-1-1-15,2-2 0 16,-2-1 0-16,5-1 1 16,1-2-1-16,0 2 0 15,-2-2 0-15,4 1 0 16,-1 1 0-16,-6 0-2 15,6 2-2-15,-7-2-4 0,6 7-8 16,-6-1-19-16,-6-2-39 16,9 1-3-16</inkml:trace>
  <inkml:trace contextRef="#ctx0" brushRef="#br0" timeOffset="2952.4632">18252 5494 116 0,'0'0'11'0,"0"0"8"0,0 0 8 16,0 0 7-16,0-10 4 16,0 10 2-16,0 0 2 15,0 0-1-15,-8 0-7 16,8 7-8-16,0 10-8 15,7 4-3-15,4 11-5 0,5 3-2 16,3 6-3-16,7 4 0 16,-1-2-1-16,3-1 0 15,-4-7-1-15,-3-7-1 0,-4-7 0 16,-3-5 0-16,-14-16-1 16,12 8 0-16,-12-8 0 15,-15-8-1-15,-5-11 0 16,-8-5-1-16,-6-8 1 0,-5-6-2 15,-4-4 0-15,1-7 0 16,-1 3-1-16,8-3 0 16,7 1 0-16,7 4-1 0,9 6 0 15,10 0 0-15,6 4 0 16,10 2 1-16,8 5-1 16,6 4 2-16,1 6-1 15,3 3 2-15,-2 6 1 0,0 8 1 16,-7 4 1-16,0 11 2 15,-9 7 1-15,-2 9 0 16,-9 6-1-16,3 4 1 16,-2-3-1-16,-3-1-1 15,3-1-3-15,9-5 0 0,0-6 0 16,7-6 0-16,7-2-2 16,1-8 0-16,3-3 0 15,1 1 0-15,-1-4 2 16,-4 5-1-16,-5 0 0 0,-3 5 1 15,-8 6 1-15,-6 5 2 16,-6 3-2-16,-14 6 2 16,-8 4-2-16,-6-7-3 15,-5 2-10-15,-7-5-38 0,1-17-28 16,2-7-1-16</inkml:trace>
  <inkml:trace contextRef="#ctx0" brushRef="#br0" timeOffset="3437.3776">18970 5537 349 0,'0'0'7'16,"0"0"5"-16,0 0 0 15,0 0 3-15,0 0-1 0,0 0 2 16,-15-8 0-16,5-5 0 16,-1-7-7-16,-5-6-2 15,-2-3-3-15,-1-5-1 16,3 1-2-16,2 3 0 0,3-2-1 15,9 6-1-15,2 4 1 16,6 7-1-16,13 0-2 16,8 4-5-16,-1-7-16 15,2 4-52-15,13 5-3 16</inkml:trace>
  <inkml:trace contextRef="#ctx0" brushRef="#br0" timeOffset="3580.2796">19322 5320 408 0,'0'0'2'16,"0"0"-1"-16,0 0-1 15,-13 0-5-15,9-10-14 16,-3-12-42-16,3 0-9 16</inkml:trace>
  <inkml:trace contextRef="#ctx0" brushRef="#br0" timeOffset="3684.9553">19167 5085 430 0,'0'0'5'0,"-5"22"0"15,3-2 1-15,0 3 1 16,1 1 0-16,1 1-3 16,6-11-6-16,10 0-24 0,1-16-49 15,2-18-2-15</inkml:trace>
  <inkml:trace contextRef="#ctx0" brushRef="#br0" timeOffset="4014.4697">19322 4376 445 0,'0'0'5'16,"3"16"0"-16,6 9 2 16,8 14 2-16,4 9-1 15,10 9 1-15,5 10 0 0,1 8-1 16,8-3-2-16,-5-1-6 16,1-9 0-16,-10-13 0 15,-3-8 0-15,-9-8 0 16,-4-13 0-16,-10-10-2 0,-5-10-2 15,-3 0 0-15,-14-12 0 16,-3-5 0-16,-7 2 1 16,-1 0 2-16,-4 6 1 15,2 7 1-15,2 6 2 0,10 14 0 16,6 5 0-16,7 7-1 16,3-1 1-16,17-7-2 15,10-3-1-15,6-14-3 0,6-5-8 16,-2-12-31-16,8-13-38 15,-3-6-1-15</inkml:trace>
  <inkml:trace contextRef="#ctx0" brushRef="#br0" timeOffset="4487.3732">19950 4761 335 0,'0'0'8'0,"0"-8"6"15,0 8 4-15,0-14 2 16,0 14 1-16,-6-15 1 15,6 15 2-15,-7-13 0 0,7 13-8 16,-9-5-7-16,9 5-9 16,-12 0 0-16,12 0 0 15,-11 5 0-15,11-5 0 16,0 0 0-16,-8 10 0 0,8-10 0 16,-12 9 0-16,12-9 0 15,-10 6 0-15,10-6 0 16,-13 10 0-16,13-10 0 15,-16 14 0-15,8-4 0 0,2 4 0 16,-2 9 0-16,3 2 0 16,3 2 0-16,1 0 0 15,1-2 0-15,1-4 0 16,3-8-2-16,-4-13 1 0,17 0 1 16,-4-15-1-16,3-2 0 15,2 5 1-15,6-1-1 16,4 6 0-16,5 7-1 15,4 18 1-15,0 4-1 0,1 10 1 16,0 6-1-16,-7 7 2 16,-2 4 1-16,-7 2 0 15,-10 0 1-15,-9 0 0 16,-3-1 1-16,-12-9-1 0,-9-4 0 16,-2-13-4-16,-10-19-10 15,6-18-66-15,0-6-3 16</inkml:trace>
  <inkml:trace contextRef="#ctx0" brushRef="#br0" timeOffset="4760.2814">20222 4833 428 0,'0'0'5'0,"13"-9"1"15,-3-1 2-15,0-4-1 16,3-5 1-16,-1-5 0 15,-1-3-1-15,-1-5 0 0,-4 1-6 16,-6 4 0-16,-6 4-1 16,-7 10 1-16,-4 12 3 15,-5 5 1-15,0 12 3 16,3 10-1-16,-1 7-7 16,6 2 0-16,9 2 0 0,10-10 0 15,15-6 0-15,12-14 0 16,19-7 0-16,5-17-76 15,13-14-9-15</inkml:trace>
  <inkml:trace contextRef="#ctx0" brushRef="#br0" timeOffset="5311.8306">20636 3510 415 0,'6'12'4'0,"10"14"2"16,9 14 1-16,11 16 1 0,10 13 1 15,6 13 1-15,5 9 1 16,5 11 0-16,-4-6-3 15,-11-9-3-15,-7-12 0 16,-11-15-2-16,-14-14-3 16,-1-16 0-16,-8-17-2 15,-6-13-1-15,0-10 0 0,0-15-1 16,3-4 0-16,-1-1-1 16,7 0 2-16,2 2 0 15,4 6 1-15,3 10 1 0,0 8 1 16,-1 4 1-16,-1 11 1 15,-5 11 0-15,-6 4 0 16,-5 9 0-16,-11-1-1 16,-5 4-6-16,-7-14-20 0,-1-5-51 15,1-6-1-15</inkml:trace>
  <inkml:trace contextRef="#ctx0" brushRef="#br0" timeOffset="5752.1312">21478 4081 375 0,'0'0'4'16,"16"-5"2"-16,-4-3-1 15,1-6 0-15,0-5 1 16,3-3 0-16,-3-4 0 0,0-1 1 15,-9 0-2-15,-4 0 2 16,-11 7 1-16,-1 9 2 16,-4 7 1-16,0 8 1 15,-2 13-1-15,6 12 1 16,0 5-2-16,8 4-5 0,7 5-5 16,11-8 0-16,12-3 0 15,2-15-2-15,13-15-47 16,1-7-32-16,-4-16 0 15</inkml:trace>
  <inkml:trace contextRef="#ctx0" brushRef="#br0" timeOffset="5920.7776">21733 3483 464 0,'6'11'4'0,"4"8"2"15,4 11 0-15,8 9 1 16,6 6 0-16,5 7 0 15,4 1-1-15,2 4-2 0,-4-12-7 16,0-6-19-16,-8-12-56 16,-3-12-3-16</inkml:trace>
  <inkml:trace contextRef="#ctx0" brushRef="#br0" timeOffset="6093.9735">21818 3843 455 0,'0'0'5'16,"-8"3"0"-16,8-3 0 16,0 0-1-16,0 0 1 0,8-9 0 15,11-8 0-15,4-5-3 16,17-5-14-16,-1 3-45 16,15-11-21-16,3 0-1 15</inkml:trace>
  <inkml:trace contextRef="#ctx0" brushRef="#br0" timeOffset="6679.7665">22271 3480 318 0,'0'0'7'0,"0"0"2"0,0 0 2 16,0 0 3-16,0 5 3 16,0-5 1-16,6 20 1 15,3-9 0-15,3 0-5 0,4 2-2 16,2-5-2-16,3-1-2 15,0-4-2-15,1-3-2 16,0-10-2-16,1 2 1 16,-1-3 0-16,2 4-1 0,2 5-1 15,0 2 1-15,2 5-1 16,0 4 1-16,1 3 0 16,-2 0 0-16,-3-3 0 15,-8-9 1-15,-5-9-3 16,-7-9 0-16,-4-9 0 0,-2-6 0 15,-10-6 0-15,3-4-6 16,0 0-8-16,3 9-13 16,-2 5-27-16,8 6-27 15,5 12-3-15</inkml:trace>
  <inkml:trace contextRef="#ctx0" brushRef="#br0" timeOffset="6937.2281">22828 3296 356 0,'0'0'4'0,"0"0"1"0,0 0 3 16,9 0-1-16,-9 0 3 16,16-7-2-16,-8-5 0 15,2-5 1-15,0-6-4 0,-5-2-2 16,-4-3 3-16,-1 6 4 16,-8 2 0-16,-8 15 2 15,-3 2 1-15,-1 11 1 16,1 14 0-16,4 11-5 15,3 1-9-15,10 7 0 0,3-4 0 16,16-11 0-16,10-1 0 16,4-19 0-16,13-8-35 15,-3-12-47-15,3-3-3 16</inkml:trace>
  <inkml:trace contextRef="#ctx0" brushRef="#br0" timeOffset="7203.9776">23096 3202 426 0,'0'0'3'16,"0"0"1"-16,13-6 1 0,-2-6 0 16,6-9 0-16,4-8-4 15,-1-4-3-15,4-4-5 16,-4-7-4-16,-6-1 2 16,-7 4 6-16,-7 7 4 0,-3 9 4 15,-14 13 5-15,-4 9 6 16,-4 6 5-16,3 16 1 15,2 13-3-15,4 2-19 16,14 5 0-16,2-3 0 0,18 0 0 16,9-8 0-16,10-6 0 15,3-12 0-15,6-7-17 16,9-9-65-16,-16-12-1 16</inkml:trace>
  <inkml:trace contextRef="#ctx0" brushRef="#br0" timeOffset="7426.4953">23492 3006 273 0,'0'0'9'0,"0"0"4"16,0 0 2-16,1-8 3 0,-1-5 0 15,0-4 1-15,-3-7 1 16,-2-6-1-16,0-4-4 16,0 0-4-16,0 1 0 15,2 5 1-15,3 7 0 0,3 12 1 16,5 9 0-16,5 12 0 15,3 12-6-15,5 7-7 16,5 6 0-16,1-3 0 0,9 12-12 16,-4-8-68-16,-4-9-3 15</inkml:trace>
  <inkml:trace contextRef="#ctx0" brushRef="#br0" timeOffset="8387.8944">18524 6716 455 0,'0'0'6'0,"0"0"0"16,0 0 2-16,-8 9 0 16,8-9 0-16,0 0 1 15,-11 6 0-15,11-6-7 16,-9 0-2-16,9 0 0 0,0 0 0 15,0 0 0-15,-11 0 0 16,11 0 0-16,-8 0 0 16,8 0 0-16,-13 3 0 0,13-3 0 15,-19 11 0-15,8-6 0 16,1 2 0-16,-3 1 0 16,0 1 0-16,-3 3 0 15,6 2 0-15,-3 6 0 0,1 3 0 16,6 7 0-16,1 6 0 15,5 0 0-15,5 1 0 16,8 2 0-16,4-6 0 16,4-9 0-16,0-9 0 15,3-9 0-15,0-9 0 0,-6-15 0 16,-3-8 0-16,-6-5 0 16,1-3 0-16,-6 3 0 15,2-1-2-15,-2 11-2 16,5 4 1-16,9 16 0 0,12 13 0 15,8 18 2-15,10 6 0 16,4 10 3-16,7 11 1 16,0 4-1-16,-4 4 2 0,-9 1 0 15,-12-6-2-15,-13 0-2 16,-11 1 0-16,-11-5 0 16,-14-4 0-16,-10-4 0 15,-8-12 0-15,-6-11 0 0,-13-14 0 16,2-11-23-16,-1-16-57 15,-1-17-1-15</inkml:trace>
  <inkml:trace contextRef="#ctx0" brushRef="#br0" timeOffset="8805.7613">18860 6734 349 0,'0'0'3'0,"7"-9"1"16,0-5 1-16,-3-2 0 15,6-8 1-15,-4-6 0 0,0-2 1 16,-3-2 0-16,-3 8 1 16,-1 1 2-16,-9 13 1 15,0 10 3-15,-3 9 1 16,1 22 2-16,-3 9-1 0,13 7-1 15,2 7-2-15,2-2-13 16,18-7 0-16,11-10 0 16,9-9 0-16,7-21-76 0,11-12-6 15</inkml:trace>
  <inkml:trace contextRef="#ctx0" brushRef="#br0" timeOffset="9263.106">19246 6573 400 0,'1'8'4'16,"7"4"1"-16,2 7 2 15,-2-2 0-15,4 4 0 16,0-3 1-16,-4 0 1 0,3-5 0 15,-11-13-5-15,4-9-1 16,-4-16-4-16,-11-7 0 16,3-8-2-16,-1-4-1 15,2-2-1-15,4 4 1 0,3 6 1 16,3 12 1-16,10 12 2 16,5 12 2-16,5 10 3 15,-1 13 1-15,4 9-1 16,-4 2 0-16,5 5-10 0,-11 7-62 15,4-19-6-15</inkml:trace>
  <inkml:trace contextRef="#ctx0" brushRef="#br0" timeOffset="9647.3048">19594 6389 400 0,'0'0'5'0,"0"0"0"15,3 4 2-15,11-4 0 16,-3 0 0-16,4-7 1 15,0-8-2-15,2-3 1 0,-3-6-6 16,0-3-1-16,-10 0-1 16,-4-3 1-16,-3 9 4 15,-7 2 0-15,-2 14 3 16,-5 8 1-16,2 10 2 0,0 7 1 16,6 10-1-16,7 6-5 15,2-3-5-15,13-1 0 16,7-7 0-16,12-6 0 15,2-17-44-15,11-2-35 0,-1-12-4 16</inkml:trace>
  <inkml:trace contextRef="#ctx0" brushRef="#br0" timeOffset="9905.9892">19997 6290 365 0,'0'0'7'0,"0"0"6"0,0 0 1 16,0 0 2-16,0 0 0 15,0 0 3-15,-6 0-1 16,-4-12 2-16,-6-8-8 16,3-6-4-16,-3-3-5 0,2-2-3 15,1-3 0-15,8-1 0 16,4 2 0-16,3 1 0 15,13 1-3-15,8 7-26 16,12 2-49-16,0 3-5 0</inkml:trace>
  <inkml:trace contextRef="#ctx0" brushRef="#br0" timeOffset="10523.9755">20476 5851 368 0,'0'0'6'0,"0"0"1"15,0 0 4-15,0 0 3 16,0 0 0-16,-9-6 4 15,9 6 0-15,0 0 2 16,-10-8-5-16,10 8-1 0,-14-2-8 16,3 0-6-16,4 2 0 15,-4-1 0-15,-3 1 0 16,3-2 0-16,-1 2 0 16,2-1 0-16,10 1 0 0,-16-4 0 15,16 4 0-15,-10-3 0 16,10 3 0-16,0 0 0 15,-10-6 0-15,10 6 0 16,0 0 0-16,-11 0 0 0,11 0 0 16,0 0 0-16,-12 2 0 15,12-2 0-15,-11 12 0 16,11-12 0-16,-15 18 0 16,7-9 0-16,-1 4 0 0,4 3 0 15,-1-2 0-15,-1 3 0 16,6 2 0-16,1 1 0 15,3-1 0-15,9-2 0 16,4-2 0-16,1-5 0 0,3-3 0 16,4-7-2-16,-5-2 2 15,-2-6-1-15,0-5 0 16,-7-2 0-16,3 1-1 16,-4 3 0-16,0 6 0 0,4 5 0 15,0 3-1-15,4 6-2 16,1-2-2-16,2 4-6 15,-3-10-16-15,-5-5-47 16,3-11-2-16</inkml:trace>
  <inkml:trace contextRef="#ctx0" brushRef="#br0" timeOffset="10676.846">20396 5371 438 0,'0'0'7'0,"0"8"2"0,2 13 3 16,8 12 1-16,8 10 0 15,7 10 1-15,5 6-9 16,7 6-5-16,8 2 0 16,-1-14 0-16,2-4-66 0,3-12-18 15</inkml:trace>
  <inkml:trace contextRef="#ctx0" brushRef="#br0" timeOffset="11673.5149">20923 5264 358 0,'0'0'11'0,"-12"5"-1"16,12-5 2-16,-10 0 0 16,9-8 2-16,1-6 2 15,10-8 0-15,10-7 1 16,14-11-10-16,13-7 1 0,15-7-1 15,8-3-1-15,11 1-3 16,4-4-6-16,6 7-20 16,3 4-52-16,-15 11-4 0</inkml:trace>
  <inkml:trace contextRef="#ctx0" brushRef="#br0" timeOffset="11883.916">21380 4977 464 0,'0'0'5'0,"-1"23"1"0,1-1 0 16,7 8 1-16,7 5-1 16,6 5 0-16,4 3 2 15,10 0-5-15,7-11-7 16,11-3-29-16,1-17-45 15,3-10-4-15</inkml:trace>
  <inkml:trace contextRef="#ctx0" brushRef="#br0" timeOffset="12233.2235">22114 5106 462 0,'0'0'3'0,"0"0"0"16,-10 0 0-16,1-7 1 0,-5-11 0 15,-6-6 1-15,-9-13 0 16,-7-14 0-16,-2-13-3 15,0-8-1-15,-3-1 0 16,8 1 0-16,5 2 0 0,12 10-1 16,9 4 1-16,7 8-1 15,12 11 0-15,12 9 2 16,6-1-2-16,8 8-1 16,1 0-7-16,10 10-17 0,3 8-51 15,-6 3-5-15</inkml:trace>
  <inkml:trace contextRef="#ctx0" brushRef="#br0" timeOffset="12415.8077">21859 4880 397 0,'0'0'7'0,"0"0"-1"15,0 0 0-15,0 0 1 0,0 0 0 16,9-5-1-16,7-11 0 15,6-2-6-15,4-12-16 16,16-3-31-16,6 4-26 16,0-3-2-16</inkml:trace>
  <inkml:trace contextRef="#ctx0" brushRef="#br0" timeOffset="12631.3024">22352 4599 478 0,'0'0'3'16,"0"0"2"-16,-9 2 0 15,0 6 1-15,0 1 1 16,-4 4 0-16,2 2-7 15,-2 5 0-15,4 0 0 0,5 3 0 16,4 0 0-16,4-1 0 16,10-3 0-16,3-2 0 15,8 0 0-15,2 0 0 0,-2-3 0 16,-1 4 0-16,-5 1 0 16,-7 2 0-16,-8 6 0 15,-6 0 0-15,-12 0 0 16,-11-8-13-16,-11-5-66 0,11-7-3 15</inkml:trace>
  <inkml:trace contextRef="#ctx0" brushRef="#br0" timeOffset="13343.9465">23175 4168 419 0,'0'0'6'0,"0"0"1"15,0 0 3-15,-2-9 0 16,2 9 2-16,0 0 1 16,0 0 0-16,0 0 1 0,0 0-7 15,0 0-7-15,-9-9 0 16,9 9 0-16,-10-4 0 15,10 4 0-15,-16-5 0 16,16 5 0-16,-18-1 0 0,11 1 0 16,-4 0 0-16,-2 0 0 15,5 3 0-15,8-3 0 16,-15 3 0-16,15-3 0 0,-13 10 0 16,13-10 0-16,-13 15 0 15,4-6 0-15,2 3 0 16,0 3 0-16,-2 2 0 15,-1-2 0-15,4 1 0 0,-4 0 0 16,7 1 0-16,0-5 0 16,3-3 0-16,0-9-5 15,16 4 0-15,-1-4-2 16,8-4 1-16,3-5-1 16,3-4 2-16,1-2 0 0,-3 1 0 15,2-3 1-15,-5 4 3 16,-1 3 2-16,-6 2 3 15,2 8 2-15,-3 0 0 16,0 8 1-16,1 3 1 0,1 2-1 16,0-2 0-16,0-9-3 15,-1-2-4-15,0-13 0 16,-3-8-5-16,-3-8-15 0,0-9-58 16,-6 1-3-16</inkml:trace>
  <inkml:trace contextRef="#ctx0" brushRef="#br0" timeOffset="13628.9043">23389 3604 416 0,'0'0'7'16,"5"10"3"-16,5 11 1 16,7 11 2-16,2 10 1 0,5 8 1 15,9 8 0-15,8 5-5 16,-2-2-10-16,0-3 0 15,-6-10 0-15,-2-8 0 16,-7-10 0-16,-8-10 0 16,-6-11 0-16,-10 1 0 0,-10-6 0 15,-3-4 0-15,-5 0 0 16,-3-1 0-16,5-4 0 16,-1 2 0-16,8 2 0 15,9 1 0-15,0-9 0 0,14 6 0 16,6 3-70-16,10-6-12 15</inkml:trace>
  <inkml:trace contextRef="#ctx0" brushRef="#br0" timeOffset="14533.1021">18600 8306 406 0,'0'0'6'0,"0"0"0"16,0 0 3-16,-15-5 2 15,15 5-2-15,-9-9 3 16,9 9 1-16,-13-6 0 16,13 6-4-16,-12-12 0 0,12 12-3 15,-14-3-4-15,14 3-2 16,-12-3 0-16,4 3 0 16,-2 0 0-16,1 1 0 15,-1 4 0-15,-1 0 0 16,-1 2 0-16,3 0 0 0,0 3 0 15,-3 2 0-15,4 1 0 16,-5 3 0-16,6 4 0 16,0 2 0-16,4 4 0 0,-1 4 0 15,4 1 0-15,5 2 0 16,3-3 0-16,8-6-5 16,3-7 2-16,3-8 1 15,-2-9-2-15,3-7 0 0,-1-12-1 16,-1-10-2-16,-2-3-3 15,-1 0-2-15,6 4 1 16,2 7-1-16,5 13 1 0,7 8 2 16,2 11 3-16,6 19 7 15,-3 7 4-15,-2 15 5 16,-2 6 2-16,-8 8 1 16,-14 1 0-16,-5 4 0 15,-12-4-2-15,-12-1-3 0,-6-8-3 16,-12-11-5-16,-3-14-5 15,-7-18-7-15,2-15-18 16,3-15-48-16,-5-18-3 16</inkml:trace>
  <inkml:trace contextRef="#ctx0" brushRef="#br0" timeOffset="14873.5178">18860 8325 386 0,'0'0'2'16,"0"0"1"-16,0 0 1 16,8-12 0-16,-3-5 1 15,6-5 0-15,-2-7-2 0,-1-5 1 16,2-6-3-16,-5 1 2 15,-4 2 1-15,-2 6 3 16,-6 7 1-16,-8 13 3 16,4 11 2-16,-5 20 1 0,3 13 0 15,0 9-1-15,9 2-6 16,3 5-7-16,5-1 0 16,16-10 0-16,5-6 0 15,13-15 0-15,1-15-33 16,8-5-47-16,2-13-4 0</inkml:trace>
  <inkml:trace contextRef="#ctx0" brushRef="#br0" timeOffset="15201.2553">19266 8107 411 0,'0'0'4'16,"0"0"3"-16,0 0 1 15,-1 12-2-15,1-12 2 0,0 0-1 16,0 0 1-16,-10-9 0 16,8-13-4-16,-5-5-3 15,3-2-2-15,-1-6 1 16,1-1 1-16,1 7-1 0,3 2 1 15,1 14 0-15,7 8 2 16,2 7 0-16,8 11 1 16,-1 7 0-16,4 4-1 15,3 0-6-15,4 0-19 16,5-5-53-16,-6-8-4 0</inkml:trace>
  <inkml:trace contextRef="#ctx0" brushRef="#br0" timeOffset="15444.9026">19559 7940 411 0,'0'0'4'0,"0"0"2"16,2-12 0-16,3 0 1 15,3-5-1-15,-1-8 0 16,0-5-2-16,-1-3-3 16,-4-5-3-16,-1 4-2 0,-2 3 1 15,-5 9 4-15,-4 6 2 16,-7 13 3-16,9 10 3 15,-5 13 3-15,5 7 0 0,6 6-1 16,4-2-3-16,15 2-4 16,7-10-3-16,11-4-11 15,1-1-47-15,10-18-24 16,3-7 0-16</inkml:trace>
  <inkml:trace contextRef="#ctx0" brushRef="#br0" timeOffset="15579.7997">19887 7689 422 0,'0'0'0'0,"0"0"1"0,0 0 0 15,8-7 0-15,2 0-12 16,4 2-56-16,5-16-1 16</inkml:trace>
  <inkml:trace contextRef="#ctx0" brushRef="#br0" timeOffset="16102.2152">20441 7106 387 0,'0'0'8'16,"-11"0"2"-16,-1 5 3 0,-5 7 1 15,-2 2 1-15,-7 5 2 16,-1 8-1-16,-3 2 2 16,3 2-9-16,4-4-5 0,9 2-4 15,6-7 0-15,8-6 0 16,4-2 0-16,12-8 0 15,3-3 0-15,3 0 0 16,1 4 0-16,-3 1 0 16,-7 7 0-16,-3 4 0 0,-7 8 0 15,-3 6 0-15,-11 2 0 16,-3-1 0-16,-3 2-11 16,-1-6-46-16,0-12-25 15,5-9 0-15</inkml:trace>
  <inkml:trace contextRef="#ctx0" brushRef="#br0" timeOffset="16492.2814">20513 7265 482 0,'0'0'3'0,"2"17"0"16,10 3 1-16,5 7 1 0,9 7 0 15,2 9 0-15,7 7-1 16,6 8-4-16,-1-5 0 16,-7-1 0-16,-3-10 0 0,-4-6 0 15,-13-12 0-15,-9-9 0 16,-10-15 0-16,-13-15-2 16,-10-20-6-16,-5-17-3 15,-11-17-2-15,-2-6-2 16,1-15-3-16,6 0-2 0,7 1-4 15,13 9-2-15,12 10 2 16,8 13 5-16,12 18 7 16,13 17 11-16,7 17 12 15,1 9 6-15,-3 19 9 0,-2 13 5 16,-8 13 1-16,-11 11-2 16,-7-6-7-16,-2 4-12 15,-11-14-20-15,-1-9-64 16,2-10-5-16</inkml:trace>
  <inkml:trace contextRef="#ctx0" brushRef="#br0" timeOffset="16993.5735">20839 7059 359 0,'0'0'6'0,"15"0"2"0,-4-2 0 16,6-5 2-16,-1-7 0 15,5-5-1-15,-2-4 2 16,1-6-2-16,-11-2-4 0,-1-3-2 15,-8 4 1-15,0 6 1 16,-7 6 1-16,-1 12 2 16,-5 6 0-16,-1 12 1 15,4 15 1-15,3 7-1 0,6 2-1 16,1 3-2-16,15-1-6 16,4-7 0-16,16-4-4 15,6-22-19-15,-9-5-55 16,18-9-2-16</inkml:trace>
  <inkml:trace contextRef="#ctx0" brushRef="#br0" timeOffset="17222.9689">21306 6629 394 0,'0'0'9'15,"-12"0"3"-15,12 0 2 16,-15 7 2-16,5 5 1 15,0 5 1-15,-1 10 0 0,-1 9-5 16,8 7-13-16,2 6 0 16,2 1 0-16,7-4 0 15,10-4 0-15,7-6 0 16,5-17 0-16,7-11 0 0,6-8 0 16,-1-4-64-16,0-29-20 15</inkml:trace>
  <inkml:trace contextRef="#ctx0" brushRef="#br0" timeOffset="17335.682">21662 6774 383 0,'0'0'0'0,"0"0"-6"16,0-9-13-16,7-3-43 0,-7-10-5 16</inkml:trace>
  <inkml:trace contextRef="#ctx0" brushRef="#br0" timeOffset="17455.9575">21475 6428 496 0,'-2'6'5'0,"-4"9"0"16,2 7 0-16,-2 1-5 16,2 4 0-16,4 3 0 0,1 1 0 15,11-2 0-15,7-16-9 16,1-8-71-16,15-5-4 16</inkml:trace>
  <inkml:trace contextRef="#ctx0" brushRef="#br0" timeOffset="17708.381">21897 6713 358 0,'0'0'2'0,"0"-5"-1"15,0-7 1-15,0-6 0 16,-8-7 1-16,-2-11-1 16,-7-6 0-16,-8-12 1 15,-6-3 0-15,-5-6 3 0,-4 0 2 16,2 3 0-16,4 6 2 15,3 5 0-15,12 7 0 16,7 9 1-16,12 9-2 16,12 6-2-16,13 7-3 0,7 2-5 15,11 7-5-15,0 0-21 16,-6 4-46-16,14 11-1 16</inkml:trace>
  <inkml:trace contextRef="#ctx0" brushRef="#br0" timeOffset="17896.0591">21681 6536 455 0,'0'0'1'16,"0"0"-1"-16,5-9 2 16,7 0-1-16,3-6 0 15,9-5 0-15,7-4 0 16,9-4-3-16,5-4-6 0,13-9-24 15,16 0-42-15,-3-1-1 16</inkml:trace>
  <inkml:trace contextRef="#ctx0" brushRef="#br0" timeOffset="18223.8257">22377 6431 442 0,'0'0'2'0,"0"0"0"16,0 0 0-16,0-6 0 0,1-6-5 16,-1-6-8-16,0-6-9 15,-4-4-9-15,-6-8-8 16,-4 1 1-16,-3-1 12 15,-8 3 13-15,3 8 11 16,-4 8 11-16,3 8 10 0,2 8 10 16,7 1 6-16,14 0-2 15,-11 15-14-15,15-7-13 16,10-8-13-16,8-2-20 0,5-2-31 16,2-10-16-16,4-3-6 15</inkml:trace>
  <inkml:trace contextRef="#ctx0" brushRef="#br0" timeOffset="18399.9194">22517 5993 381 0,'0'0'7'0,"0"-7"1"16,0-2 3-16,0 9 3 0,0-14 3 16,0 14-2-16,0 0 3 15,-14 3 0-15,6 17-4 16,-3 6-6-16,3 15-8 16,-1 1 0-16,4 3 0 0,5-6 0 15,7-1 0-15,13-13 0 16,9-13 0-16,6-12 0 15,9-12 0-15,2-17-70 0,7-8-15 16</inkml:trace>
  <inkml:trace contextRef="#ctx0" brushRef="#br0" timeOffset="19184.4671">20594 8299 426 0,'0'0'1'0,"0"0"3"0,0 0 3 16,9-10 1-16,5-5 1 15,3-2 1-15,11-7 0 16,12-10 2-16,10-5-2 15,16-6-2-15,11-9-2 16,16 0-6-16,6-7 0 16,8 8-11-16,-6 1-46 0,-1 4-23 15,-11 9-2-15</inkml:trace>
  <inkml:trace contextRef="#ctx0" brushRef="#br0" timeOffset="19450.3647">21147 7935 463 0,'0'0'4'0,"-8"8"2"16,5 6 1-16,2 6 2 15,1 10 0-15,7 9 1 16,3 7-7-16,10 7-3 16,10-1 0-16,3 0 0 0,8-2 0 15,4-12 0-15,5-18-69 16,3 1-14-16</inkml:trace>
  <inkml:trace contextRef="#ctx0" brushRef="#br0" timeOffset="19907.5272">21956 8233 430 0,'0'0'5'0,"6"10"-1"15,-6-10 1-15,11 9 0 0,-11-9 2 16,0 0-1-16,5-12 1 15,-8-10-1-15,-14-11-4 16,-10-19 0-16,-6-8-1 16,-9-10 0-16,-3-8-1 0,0 3 0 15,3 0 0-15,8 11 1 16,9 7-1-16,11 10 2 16,13 10-1-16,8 8 1 15,18 10-1-15,9 1 0 0,8 4-2 16,9-1-2-16,2 1-6 15,5 7-15-15,-9 7-35 16,4-4-19-16,-7 4-3 16</inkml:trace>
  <inkml:trace contextRef="#ctx0" brushRef="#br0" timeOffset="20117.6028">21872 7971 441 0,'0'0'5'0,"-8"0"0"16,8 0 0-16,0 0 1 15,-10-1-1-15,10-9 1 0,10-4 1 16,3-4-1-16,14-3-6 16,8-5-3-16,12-2-8 15,1-5-28-15,8 3-39 16,3 6 0-16</inkml:trace>
  <inkml:trace contextRef="#ctx0" brushRef="#br0" timeOffset="20792.1944">22337 7746 413 0,'0'0'6'0,"0"0"3"0,-4 0 1 16,4 0 2-16,-11 4 0 15,11-4 1-15,-18 16 0 16,5-4 1-16,-1 6-7 0,2 3-5 15,-2 1-2-15,6 2 0 16,-2 0 0-16,5-4 0 16,5-4 0-16,4-1 0 15,10-7 0-15,5-5 0 0,7-3 0 16,0 0-2-16,5-2 1 16,-2 2 1-16,-4 0 0 15,-4 5 0-15,-4 8 0 16,-6 5 1-16,-11 9-1 0,-5 3 2 15,-10 3-4-15,-7 1-4 16,3 1-24-16,-5-6-48 16,-5-10-4-16</inkml:trace>
  <inkml:trace contextRef="#ctx0" brushRef="#br0" timeOffset="25833.3576">20340 9536 227 0,'0'0'9'0,"0"0"9"16,-6-8 5-16,6 8 4 15,-10-13 2-15,10 13 3 0,-16-9 1 16,5 4 0-16,-3 5-7 16,4 0-7-16,-6 2-5 15,3 10-4-15,-4 6-3 0,1 13-3 16,2 15-4-16,9 19 0 15,5 14 0-15,5 19 0 16,12 13 0-16,14 6 0 16,3 1 0-16,15-7 0 0,4-15 0 15,9-15 0-15,-1-24-9 16,3-23-72-16,7-18-2 16</inkml:trace>
  <inkml:trace contextRef="#ctx0" brushRef="#br0" timeOffset="26403.98">20509 9807 251 0,'0'0'12'0,"0"0"6"15,0 0 6-15,0 0 3 16,0 0 0-16,0 6 3 15,7 10 0-15,5 5 0 0,4 5-11 16,4-2-7-16,5-2-4 16,4-1-4-16,1-7-2 15,-1-10-2-15,-1-8-2 0,-6-12-1 16,-3-6-1-16,-2 1 0 16,-2 4-1-16,3 7 1 15,0 8 0-15,6 9 1 16,1 5 1-16,4 8 0 0,3 5-8 15,1-9-21-15,-13-7-43 16,8-7-1-16</inkml:trace>
  <inkml:trace contextRef="#ctx0" brushRef="#br0" timeOffset="26723.992">21094 9850 443 0,'5'14'5'15,"6"4"1"-15,0 7 1 0,9 4 0 16,1 0 0-16,2 3 0 16,0-5-2-16,2-1 0 15,-9-16-6-15,-6-10-3 16,-10-17-1-16,-3-10-1 16,-16-10 0-16,-7-9 0 0,-6-9 1 15,-1 0 0-15,1-1 1 16,4 5 1-16,7 8 3 15,12 9 0-15,9 9 2 0,13 14 1 16,10 11 1-16,9 4 1 16,1 11 1-16,2 11 0 15,-6 1-1-15,-4 6-2 16,-12-1-1-16,-7 5-7 0,-9-8-22 16,-21-4-48-16,0-6-2 15</inkml:trace>
  <inkml:trace contextRef="#ctx0" brushRef="#br0" timeOffset="27197.801">21420 9313 411 0,'0'0'5'0,"-11"11"3"16,4 3 0-16,-4 5 1 15,-1 5 0-15,1 5 0 16,-2-2 0-16,6 5-1 0,3-5-5 16,7-5-2-16,7-4-1 15,13-7-1-15,3-6 0 16,6-3 0-16,2-2-1 15,0 0 1-15,-2 0 1 0,-6 0 0 16,-7 4 0 0,-8 7 1-16,-9 7-3 0,-5 7-4 15,-11-1-16-15,-9-1-51 16,4-1-3-16</inkml:trace>
  <inkml:trace contextRef="#ctx0" brushRef="#br0" timeOffset="27373.1114">21544 9088 457 0,'4'9'5'0,"4"17"1"15,5 8 2-15,2 12 0 16,5 5 0-16,5 5 1 16,2 4-1-16,5 4-6 15,-3-16-5-15,4-15-45 0,-6-4-32 16,-2-9-1-16</inkml:trace>
  <inkml:trace contextRef="#ctx0" brushRef="#br0" timeOffset="27533.8465">21553 9462 442 0,'0'0'3'0,"0"0"0"15,0 0 1-15,0 0-1 16,10-19 1-16,8-3 0 0,7-5-3 15,10-8-7-15,7-7-24 16,10-12-35-16,12 4-10 16</inkml:trace>
  <inkml:trace contextRef="#ctx0" brushRef="#br0" timeOffset="28083.6475">22058 9258 398 0,'0'0'3'16,"8"15"1"-16,0-1 0 15,5-3 1-15,2 1 0 0,1 0 1 16,0-1 2-16,-1-1-1 16,-7-10-1-16,-8 0-1 15,-2-16-2-15,-11 0 1 16,-4-2-2-16,-1-4 0 0,0 3-2 15,4 2 1-15,10 0-2 16,4 5 1-16,12-1 0 16,10 2 0-16,7-2 1 15,8-3-2-15,0-6-2 0,1-2-6 16,-3-6-3-16,-6-3-1 16,-6-1 1-16,-12 2 1 15,-7 5 4-15,-6 6 4 16,-10 5 7-16,-3 5 6 15,-1 11 5-15,0 5 2 0,4 12 0 16,5 9-2-16,7 6-3 16,4 2-4-16,10 5-3 15,11-7-4-15,3-5-7 16,13-6-18-16,1-13-53 0,-1-7-3 16</inkml:trace>
  <inkml:trace contextRef="#ctx0" brushRef="#br0" timeOffset="28515.6591">22651 8785 455 0,'0'0'5'15,"0"0"0"-15,0 0 2 16,-2 6 0-16,2-6 1 0,0 0-1 16,-13 3 1-16,13-3 1 15,-14 0-9-15,14 0 0 16,-12-5 0-16,12 5 0 0,-14-3 0 15,14 3 0-15,-10 0 0 16,10 0 0-16,-12 2 0 16,12-2 0-16,-10 3 0 15,10-3 0-15,-9 1 0 16,9-1 0-16,0 0 0 0,-12 5 0 16,12-5 0-16,0 0 0 15,-12 12-3-15,12-12 0 16,-13 14 0-16,4-4 0 15,3 2-1-15,-1 3 2 16,2 2-1-16,-2 2 1 0,2-1 0 16,4 0 0-16,1-3 0 15,0-3 0-15,0-12 0 16,17 6 0-16,-5-8 0 0,4-5 1 16,0-5-1-16,7 3 1 15,1 1 1-15,-2 0-1 16,2 4-4-16,1 4-17 15,-2 2-51-15,-2-2-3 0</inkml:trace>
  <inkml:trace contextRef="#ctx0" brushRef="#br0" timeOffset="28961.6089">22802 8712 429 0,'0'0'3'16,"9"19"3"-16,2-8-2 15,3 3 0-15,3-6 0 0,2-2-2 16,3-4-2-16,-3-2-9 15,-1-16-12-15,-5-11-7 16,-4-7-3-16,-4-2 4 0,-4 2 4 16,-1 1 14-16,0 12 10 15,1 7 11-15,-1 14 12 16,15 3 5-16,2 14 2 16,3 7-2-16,2-3-4 0,8 1-13 15,-4-7-6-15,2-10-3 16,-3-5-2-16,-3-15 0 15,-6-7-2-15,-3-9 1 0,-4-2 0 16,-1-2-1-16,-4 6 1 16,3 3 1-16,3 10-1 15,5 10-1-15,2 8-2 16,10 15-20-16,17 9-52 16,-12 4-1-16</inkml:trace>
  <inkml:trace contextRef="#ctx0" brushRef="#br0" timeOffset="29739.282">21235 10727 436 0,'0'0'5'0,"0"0"2"15,-1-13 2-15,1 13 0 16,-10-18 2-16,6 4-1 16,-5 0 2-16,2-2 0 0,-7 2-12 15,4 1 0-15,-1 3 0 16,-3 4 0-16,7 1 0 16,-4 5 0-16,0 0 0 0,4 2 0 15,7-2 0-15,-16 12 0 16,16-12 0-16,-12 10 0 15,12-10 0-15,-9 12 0 16,9-12 0-16,-8 15 0 0,8-15 0 16,-7 9 0-16,7-9 0 15,-4 15 0-15,3-4 0 16,-2 0 0-16,1 2 0 16,-1 3 0-16,0 1 0 0,2 4 0 15,0 1 0-15,1 3 0 16,4-1 0-16,6 0 0 15,5-2-3-15,2-6-2 0,6-6 1 16,4-7-1-16,-1-6-1 16,3-12 0-16,-4-6-1 15,1-4 1-15,-4 1 0 16,-2 0 1-16,1 5 0 16,-2 11 0-16,-1 3-3 15,2 5-14-15,-6 18-50 0,6-10-2 16</inkml:trace>
  <inkml:trace contextRef="#ctx0" brushRef="#br0" timeOffset="29975.2325">21554 10472 442 0,'0'0'5'0,"0"0"1"16,-14 0 3-16,4 2 0 15,10-2 1-15,-16 9-1 16,10 3 1-16,0 6 1 16,6 3-11-16,7 6 0 0,8 4 0 15,5 0 0-15,3-2 0 16,10-5 0-16,0-10 0 16,3-9-19-16,-3-5-47 0,-2-20-15 15</inkml:trace>
  <inkml:trace contextRef="#ctx0" brushRef="#br0" timeOffset="30138.2342">21743 10150 443 0,'0'0'5'15,"4"19"1"-15,6 5 2 16,6 8 1-16,7 8 1 16,4 6-1-16,6 8 0 15,5 4 0-15,-1-7-6 0,5-3-8 16,-8-12-18-16,-12-6-57 15,9-7-1-15</inkml:trace>
  <inkml:trace contextRef="#ctx0" brushRef="#br0" timeOffset="30328.2073">21738 10513 495 0,'0'0'0'0,"0"0"0"15,0 0 1-15,12-9-1 16,5-5 1-16,4-2 0 16,9-8-2-16,9-3-6 15,3-10-17-15,11-6-36 16,6 6-19-16,0 0-3 0</inkml:trace>
  <inkml:trace contextRef="#ctx0" brushRef="#br0" timeOffset="30799.8639">22338 10468 433 0,'0'0'0'0,"-3"-7"-1"15,1-4-3-15,-5-10-12 0,-2-7-21 16,-3-1-26-16,-4-11-8 16,-10-3 12-16,0 4 29 15,-5 8 18-15,3 5 12 0,1 14 19 16,3 10 24-16,4 4 27 16,9 10 2-16,11 7-16 15,2-3-27-15,15-5-17 16,1-4-9-16,4-7-6 0,2-13-3 15,0-1-1-15,-2-5 1 16,-1 0 4-16,-4-3 2 16,-3 7 4-16,-1 3 3 15,1 7 3-15,2 5 2 0,2 8 1 16,7 4-1-16,2 2-3 16,3 3-3-16,3-5-2 15,1-2-1-15,-3-8-1 16,-9-4 0-16,-3-13 0 15,-8-9-1-15,-5-5 1 0,-6-7-3 16,-9-4-5-16,2 0-16 16,-2 0-55-16,0 5-3 15</inkml:trace>
  <inkml:trace contextRef="#ctx0" brushRef="#br0" timeOffset="31515.9597">22802 9917 410 0,'0'0'6'0,"0"0"2"16,0 0 2-16,0 0 2 0,0 0 2 15,0 0 1-15,0 0 1 16,3 5 0-16,-3-5-12 15,0 0-4-15,-8 2 0 0,8-2 0 16,-13 3 0-16,13-3 0 16,-17 3 0-16,17-3 0 15,-14 3 0-15,4-3 0 16,10 0 0-16,-8 0 0 0,8 0 0 16,-11 0 0-16,11 0 0 15,0 0 0-15,-13-6 0 16,13 6 0-16,0 0 0 15,-10 0 0-15,10 0 0 0,0 0 0 16,-10 4 0-16,10-4 0 16,-6 10 0-16,6-10 0 15,-4 13 0-15,4-13 0 16,-2 16 0-16,-1-5 0 0,2 0 0 16,1 2 0-16,0 1 0 15,1 5 0-15,7 0-2 16,5 1-2-16,1-1 0 15,7-5 0-15,2-2 1 0,-1-9 1 16,-1-5 0-16,1-11 0 16,-6-8 0-16,-3-8 0 15,-3 1 1-15,-3-2 0 16,-3 6 0-16,0 4 0 0,3 13 1 16,-7 7 0-16,19 3 0 15,-4 8-1-15,5-1-3 16,4 0-7-16,-4-9-15 15,-2-6-37-15,2-11-13 0</inkml:trace>
  <inkml:trace contextRef="#ctx0" brushRef="#br0" timeOffset="31669.7332">22929 9485 373 0,'0'0'13'16,"0"0"2"-16,1 11 3 0,9 11 1 15,10 12-1-15,2 7 1 16,7 10 0-16,6 6-2 15,7 3-17-15,4-3 0 0,-1 1 0 16,-5-20-11-16,-6-6-68 16,-2-10-4-16</inkml:trace>
  <inkml:trace contextRef="#ctx0" brushRef="#br0" timeOffset="31859.7277">22913 9828 471 0,'0'0'3'0,"0"0"1"16,5 5 0-16,7-5 1 15,5-1 0-15,4-9 1 16,10-8-3-16,12-3-3 16,1-12-9-16,19-3-34 0,3-3-35 15,3 0-3-15</inkml:trace>
  <inkml:trace contextRef="#ctx0" brushRef="#br0" timeOffset="32241.9391">23431 9734 426 0,'0'0'5'16,"0"0"0"-16,0 9 0 16,0-9 1-16,15 0 0 15,-2-12-1-15,-1-3 0 0,1-7-1 16,2-4-5-16,-3-3 0 15,-7-4 0-15,-5 3 2 16,-3 6 1-16,-10 8 2 0,-5 9 3 16,-3 7 0-16,0 4 0 15,1 10 1-15,2 5-1 16,9 5-3-16,6-3-4 16,3-2 0-16,12-3 0 15,6-14-16-15,8-2-62 0,3-9-4 16</inkml:trace>
  <inkml:trace contextRef="#ctx0" brushRef="#br0" timeOffset="32478.072">23710 9617 445 0,'0'0'2'0,"0"0"0"16,0 0 1-16,0 0 0 0,0 0-1 15,0-9 2-15,-4-1-1 16,-4-4 1-16,-2-6-2 16,-3-5 0-16,-1-2 1 15,1-2-1-15,1 1-1 0,6 1 0 16,6 0-1-16,2 3-5 16,9 0-18-16,2 3-51 15,14 4-4-15</inkml:trace>
  <inkml:trace contextRef="#ctx0" brushRef="#br0" timeOffset="32867.9592">23905 9140 476 0,'0'0'2'0,"-5"13"1"16,3-3 1-16,-3 6 0 15,-2-1-1-15,1 6 1 16,0-1-1-16,2 2 1 0,3-1-3 15,3-6-1-15,10-2 0 16,3-2-1-16,6 1 0 16,2-5 1-16,2 0-1 15,-2 1 1-15,0 0 0 0,-3 3 1 16,-5 2 1-16,-6 3-1 16,-4 3 0-16,-5 3-2 15,-8-9-12-15,-2-2-63 16,-3-3-4-16</inkml:trace>
  <inkml:trace contextRef="#ctx0" brushRef="#br0" timeOffset="33294.0543">23666 8729 396 0,'0'0'5'16,"0"0"1"-16,0 10 2 15,14-1 1-15,9-1-1 0,9 3 2 16,8-1-1-16,14 1 0 16,10 5-2-16,9-2-2 15,3 7 0-15,2 3 1 16,-5 6 1-16,-3 9-1 0,-7 7 1 16,-7 8 1-16,-12 5-8 15,-10 8 0-15,-9 6 0 16,-11 2 0-16,-11 1 0 15,-3 0 0-15,-3-2 0 0,-12-11 0 16,2-7-30-16,-4-10-51 16,-6-12-4-16</inkml:trace>
  <inkml:trace contextRef="#ctx0" brushRef="#br0" timeOffset="59069.8082">12370 13593 311 0,'0'0'3'15,"-12"1"1"-15,1 2 2 16,-4-3-1-16,-6 3 2 15,-5-1 0-15,-4 4 0 0,-3 0 0 16,-2-2-3-16,-4 4 0 16,0-2 0-16,-1 0-2 15,-1-1 0-15,0-4-1 0,-5-1-1 16,3-1 1-16,-5-7 0 16,-1-6-1-16,0-7 1 15,-2-6 0-15,-4-3 0 16,-3-5 0-16,1-2 2 15,-2-1-2-15,-2-4 1 0,4 1 0 16,-1 0 1-16,6 1 0 16,0-4-1-16,11-5 2 15,2-2-1-15,6-3-1 16,8-5 1-16,7-8-1 0,10-2-1 16,5-3 0-16,4-6 0 15,10-1-1-15,12-1 0 16,5-2 0-16,7-2 0 15,4 1 0-15,6 0 0 0,1-2-1 16,5 0 1-16,2-2-1 16,-1-2 1-16,-1-3 1 15,-5 2-1-15,2-5 1 16,-7-3 0-16,2 2 1 0,-3-4-1 16,0-1 1-16,-2-5 0 15,-1 1 0-15,1-5 0 16,-1-3 0-16,4-1-1 15,-4-2 0-15,4 2 0 0,-4 1 0 16,-5 4 0-16,2 2-1 16,-2 6 0-16,-2 0 0 15,-4 8 0-15,3 4 1 16,-1 2-1-16,5 5 0 0,3 4 0 16,1 3 0-16,6 4 0 15,5 3 0-15,6-1 0 16,5 4 0-16,2-1 0 15,8 1 1-15,3 0-1 0,4 4 0 16,4 2-1-16,-1 5 1 16,6 3-1-16,3 2 1 15,3 5-1-15,3-1 2 0,2 1 0 16,0 4-1-16,5 0 1 16,1 4 0-16,-1 0 0 15,0 4-1-15,-3 3 2 16,0 9-2-16,3 4 0 0,1 9 0 15,-4 6 0-15,-1 1 0 16,1 11 1-16,2 5-1 16,-3 1 1-16,1 5 0 15,-1 2-1-15,-1 1-1 16,3-1 1-16,-2-3 0 0,1 1 0 16,1-3-1-16,-1 0 1 15,6-2-1-15,-5-5 2 16,0-1-1-16,-1-3 1 15,-4-2-1-15,3 2 0 0,-5-1 1 16,-5-2-1-16,-1 4 0 16,-1 3 1-16,-5 3-1 15,-5 4 0-15,1 8 1 16,-2 2 0-16,-2 2-1 0,-3 8 1 16,1 0 0-16,-2 4-1 15,0-2 1-15,-1 7 0 16,0-4-1-16,-8 8 1 0,-2 3-1 15,-2 5 0-15,-3 2 1 16,-7 5-1-16,-3 2 1 16,-3-1 0-16,-7-4 1 15,-1-4 0-15,0-9-1 16,-3-3 1-16,-1-6-1 0,2-7 1 16,-1 0-1-16,1-3-1 15,3 5 0-15,-3 0 0 16,0 4 0-16,-2 7 0 15,-3 3 0-15,-3 6 1 0,-4 8 2 16,-7 2 2-16,-1 8 0 16,-5 0 0-16,-3 2 1 15,-1-4-1-15,-3 2 0 0,-1-3-2 16,-4-2-1-16,3-2-2 16,-6-3 0-16,2-2-1 15,-5 0 1-15,-3 0 0 16,-5 1 0-16,-5 0 0 0,-5-2 0 15,-3 0 1-15,-3-3 0 16,-8 0-1-16,-4 3 0 16,-4-6 1-16,-1 0-1 15,-5-2 0-15,-1-1 0 16,-3 1 1-16,-1-1-2 0,-1-2 1 16,-3 2 1-16,-3 5-1 15,-1-2 0-15,-3 2 1 16,-1-1-1-16,-1 1 1 15,-5-4-1-15,-2-2 1 0,1-5-1 16,-4 1 0-16,-3-6 2 16,0-3-4-16,-4-5 2 15,-1-1 0-15,-3-2 0 0,-2 1 0 16,0-3 0-16,-2-1-1 16,2-7 1-16,-4 3 0 15,2-3 0-15,-3-1 0 16,-2-1 0-16,3-2 0 0,-6-1 1 15,4 0-2-15,-6 2 1 16,1-2 0-16,-2 5 1 16,1-3-1-16,3 0 2 15,-1-1-2-15,1-2 0 16,-2 2 0-16,4-7 0 0,-1 2 0 16,0-1 0-16,-2 0 0 15,3 6 0-15,-4 4 0 16,3 5 0-16,-1 6 0 15,1 8 0-15,3 5 0 0,2 9 0 16,4 6 0-16,5 4 0 16,5 5 0-16,6-4 0 15,12 5-13-15,6-12-68 0,17-7-2 16</inkml:trace>
  <inkml:trace contextRef="#ctx0" brushRef="#br0" timeOffset="60130.0041">17616 11338 309 0,'0'0'4'0,"0"12"1"0,0-3 5 15,0 5 0-15,7 5 3 16,1 4 1-16,15 6 1 16,8 5 3-16,13 2-3 15,11 4-2-15,20 2-4 0,14 5-1 16,18 0-1-16,13 2-1 15,12 1-1-15,8 4-1 16,15 1-1-16,7 7 1 16,8 9 1-16,13 4 1 0,3 8 1 15,7 6-1-15,4 7 1 16,0 3-1-16,-2 2-4 16,-2-3-2-16,-9-4 0 15,-12-4 0-15,-5-4 0 0,-21-13-6 16,-3-6-74-16,-14-7-3 15</inkml:trace>
  <inkml:trace contextRef="#ctx0" brushRef="#br0" timeOffset="61408.9334">21012 13655 393 0,'0'0'4'0,"0"0"4"16,0 0 1-16,0 0 2 0,-13-12 2 15,6 6 0-15,-5-2 0 16,0-3 1-16,-3 0-3 16,-1 1-3-16,-2 2-3 15,-1 2 0-15,1 3-1 0,-3 3-4 16,2 0 0-16,-2 8 0 16,0 1 0-16,-1 6 0 15,3 2 0-15,2 9 0 0,-2 5 0 16,8 6 0-16,5 11 0 15,4 11 0-15,3 7 0 16,10 4 0-16,10 0 0 16,1-3 0-16,9-9 0 0,-1-8 0 15,3-16 0-15,2-17 0 16,-2-14 0-16,3-10 0 16,-1-10 0-16,-1-10 0 15,-2-7 0-15,-1-7 0 16,-4-2 0-16,-8 0 0 0,-8-1 0 15,-7 3 0-15,-6 2 0 16,-12 7 0-16,-6 6 0 16,-4 6 0-16,-1 3 0 15,1 8 0-15,2 4 0 0,5 2 0 16,4 2 0-16,2 1 0 16,11 0 0-16,-13 5 0 15,13-5 0-15,0 0 0 0,-8 13 0 16,8-13 0-16,-2 8 0 15,2-8 0-15,0 0 0 16,0 12 0-16,0-12 0 16,0 0 0-16,8 9 0 15,-8-9 0-15,15 2 0 0,-3-2 0 16,2 0 0-16,6-5 0 16,1-1 0-16,2-2 0 15,6-1 0-15,2-3 0 16,-2 1 0-16,3 2 0 0,-7-3 0 15,-1 5-6-15,-8-3-23 16,-3 6-53-16,-4 4-3 16</inkml:trace>
  <inkml:trace contextRef="#ctx0" brushRef="#br0" timeOffset="61855.6533">21394 13820 363 0,'0'0'5'16,"0"0"0"-16,0-16 0 0,6 0 2 16,1-4-3-16,2-4 0 15,0-7-2-15,1-5-1 16,-3-3-3-16,1 3 2 15,-4 9 3-15,-4 3 5 0,-2 16 4 16,2 8 2-16,-14 15 3 16,6 20 3-16,7 15-2 15,1 11-1-15,4 1-9 16,12 2-8-16,7-10 0 0,11-4 0 16,5-24 0-16,13-14-76 15,1-12-8-15</inkml:trace>
  <inkml:trace contextRef="#ctx0" brushRef="#br0" timeOffset="62349.6809">21760 13602 384 0,'0'0'4'0,"1"19"2"0,6-1 2 15,1 3 3-15,2 3 0 16,3 2 1-16,-2 0 0 16,0 0 1-16,0-12-4 0,-11-14-3 15,5-5-1-15,-5-16-3 16,-1-14-2-16,-7-8 1 15,0-5-1-15,5-4 1 16,1 5-1-16,3 9 1 0,11 13-1 16,2 17 1-16,11 13 2 15,4 19-3-15,1 12 1 16,3 11-2-16,0 5-4 0,4 2-12 16,-7-7-58-16,-2-9-5 15</inkml:trace>
  <inkml:trace contextRef="#ctx0" brushRef="#br0" timeOffset="62635.8069">22205 13580 445 0,'0'0'3'0,"0"0"1"15,0 0-1-15,0 0 0 16,5-9 1-16,-2-11-1 0,6-6 0 15,0-9 0-15,1-8-4 16,-5-3 2-16,-4-2 0 16,0 4 4-16,-4 11 0 0,-5 11 2 15,-7 10 1-15,3 14 1 16,-3 18-4-16,7 13-5 16,3 11 0-16,4 5 0 15,7 3 0-15,10-6 0 0,6-1 0 16,5-17 0-16,15-23-70 15,-3 0-16-15</inkml:trace>
  <inkml:trace contextRef="#ctx0" brushRef="#br0" timeOffset="62874.1743">22622 13476 455 0,'0'0'4'0,"0"0"1"0,0 0 0 16,0 0 0-16,0 0 1 15,-7-15 0-15,-2-5-1 16,-4-7 2-16,0-8-4 16,-5-8 1-16,-3-6 0 0,4-1-2 15,0 7-2-15,8 3 0 16,6 5 0-16,6 8 0 16,16 4 0-16,7 9 0 15,16 6 0-15,-1-3 0 16,-6 4-76-16,22 1-9 0</inkml:trace>
  <inkml:trace contextRef="#ctx0" brushRef="#br0" timeOffset="63333.5515">23050 13009 438 0,'0'0'7'16,"0"0"1"-16,-10 0 2 0,10 0 0 16,-11-5 2-16,11 5 1 15,-12-11 0-15,12 11-13 16,-17-13 0-16,17 13 0 0,-16-12 0 15,6 5 0-15,1 2 0 16,-2 3 0-16,1-1 0 16,2 0 0-16,8 3 0 15,-11-6 0-15,11 6 0 0,-11-5 0 16,11 5 0-16,0 0 0 16,-11-9 0-16,11 9 0 15,0 0 0-15,-14-6 0 16,14 6 0-16,0 0 0 0,-11 1 0 15,11-1 0-15,-11 14 0 16,3-3 0-16,2-1 0 16,-2 3 0-16,-2 3 0 15,2-1 0-15,-2 4 0 16,1-1 0-16,-4-2 0 0,10 2 0 16,-1-1 0-16,4-3 0 15,2-2 0-15,6-2 0 16,7-6 0-16,2-4 0 15,6 0 0-15,-3-8 0 0,2-2 0 16,-3-1 0-16,1 2 0 16,2 4 0-16,-2 5 0 15,1 0 0-15,0 11 0 0,-3 0-49 16,1-4-34-16,4-1 0 16</inkml:trace>
  <inkml:trace contextRef="#ctx0" brushRef="#br0" timeOffset="63501.1285">23013 12158 499 0,'0'0'5'0,"8"14"2"15,0 17-7-15,8 11 0 16,7 18 0-16,3 18 0 0,9 12 0 16,5 9 0-16,-2 1 0 15,4 0 0-15,-3-17 0 16,5-16-29-16,-14-2-58 15</inkml:trace>
  <inkml:trace contextRef="#ctx0" brushRef="#br0" timeOffset="63961.9648">20776 15044 383 0,'0'0'6'0,"0"0"4"0,0 0 3 15,12-10 2-15,4 2 2 16,9-3 1-16,8-5 2 15,15-6 0-15,12-8-11 16,11-6-9-16,11-7 0 16,12-9 0-16,2-6 0 0,3 1 0 15,-1-4 0-15,-2 7 0 16,-11 0 0-16,-20 12-86 16,5 16-1-16</inkml:trace>
  <inkml:trace contextRef="#ctx0" brushRef="#br0" timeOffset="64221.2572">21392 14734 509 0,'0'0'2'15,"0"18"-2"-15,3-1 0 16,3 7 0-16,8 12 0 16,7 12 0-16,9 11 0 15,3 4 0-15,9 1 0 0,6 0 0 16,4-4 0-16,5-2 0 16,12-12-59-16,-15-12-28 15</inkml:trace>
  <inkml:trace contextRef="#ctx0" brushRef="#br0" timeOffset="64605.736">22401 15073 397 0,'0'0'7'0,"0"0"1"15,0 0 3-15,-5 10 0 16,5-10 1-16,-14 0 0 0,-2-13 1 16,-7-8-1-16,-4-15-6 15,-9-18-2-15,-5-15-2 16,-8-14-1-16,4-7-1 15,2 1 1-15,9 4 0 0,9 8-1 16,12 7 1-16,13 11 0 16,16 16 1-16,14 13-1 15,14 5 1-15,8 5-1 16,6 1-1-16,3 2-5 0,2 7-7 16,-5-4-18-16,-8 14-49 15,-3 0-2-15</inkml:trace>
  <inkml:trace contextRef="#ctx0" brushRef="#br0" timeOffset="64801.6761">22177 14788 476 0,'0'0'1'15,"0"0"1"-15,0 0 0 16,9-10 1-16,4-4 1 15,6-6-1-15,9-4 0 16,4-7-3-16,10 0-7 0,1-6-22 16,3 7-49-16,6 4-3 15</inkml:trace>
  <inkml:trace contextRef="#ctx0" brushRef="#br0" timeOffset="65067.5423">22801 14418 443 0,'0'0'6'0,"-6"7"1"16,-2 7 1-16,-8 5 2 16,-1 7 0-16,-4 7 2 0,-2 8 0 15,0 2-9-15,6 1-3 16,4-6 0-16,10-1 0 16,5-9 0-16,15-7 0 15,5-7 0-15,7-7 0 0,1 0 0 16,0-1 0-16,-3 6 0 15,-8 2 0-15,-4 9 0 16,-9 5 0-16,-6 8 0 16,-15 3 0-16,-2 5 0 0,-11-3-25 15,-1-5-59-15,-1-6-3 16</inkml:trace>
  <inkml:trace contextRef="#ctx0" brushRef="#br0" timeOffset="65875.9651">15802 14324 457 0,'0'0'6'16,"6"23"1"-16,8 5 3 16,7 15 1-16,14 14 0 15,12 9-2-15,9 9-9 0,12 5 0 16,5-1 0-16,0-6 0 16,1-9 0-16,-5-11 0 15,-5-10 0-15,-12-11-21 16,-5-9-64-16,-3-3-3 0</inkml:trace>
  <inkml:trace contextRef="#ctx0" brushRef="#br0" timeOffset="66831.9969">16073 15810 254 0,'0'0'14'0,"0"0"6"15,0 0 5-15,-9-1 3 16,9 1 2-16,0 0 0 15,-2 12 1-15,7 4 1 16,10 5-13-16,3 2-6 0,6 0-5 16,2 0-1-16,-4 2-7 15,1-8 0-15,-9-7 0 16,-14-10 0-16,0-9 0 16,-10-9 0-16,-9-12 0 15,-8-7 0-15,-1-6-6 0,-1-3 0 16,4 3 0-16,9 3 0 15,11 1 2-15,5 6 0 16,12 5 2-16,11 3 0 16,11 5 1-16,2 2 1 0,8 1 0 15,-4 2 1-15,-6 6 1 16,-1 4 2-16,-7 5 1 16,-6 12 1-16,-12 8 1 0,-5 9 0 15,-3 6-2-15,0 9-5 16,0 4 0-16,4 1 0 15,3 0 0-15,3-6 0 16,10-4 0-16,4-5 0 16,6-10 0-16,2-8 0 0,5-8 0 15,-3-8 0-15,5 0-13 16,4-8-68-16,-12-6-3 16</inkml:trace>
  <inkml:trace contextRef="#ctx0" brushRef="#br0" timeOffset="67193.2899">16920 15836 409 0,'0'0'4'0,"0"0"-1"15,0 0 2-15,-15-11 1 0,1-6 0 16,-4-8 0-16,-6-12 2 15,-4-6-1-15,0-4-3 16,3-4 0-16,5 9 1 16,6 4 1-16,8 15 0 15,6 23 0-15,21 0 0 0,11 22-1 16,9 11 1-16,10 1 0 16,0 1-3-16,0-2-3 15,-5-6 0-15,-6-15 0 16,-12-12 0-16,-15-12 0 0,-9-15 0 15,-13-7 0-15,-8-12 0 16,-3-12 0-16,-9-5 0 16,7 6 0-16,-1 2-11 15,11 14-16-15,13 11-54 0,4 17-1 16</inkml:trace>
  <inkml:trace contextRef="#ctx0" brushRef="#br0" timeOffset="67591.5806">17437 15617 396 0,'0'0'6'15,"9"10"2"-15,-9-10 2 16,9 11 1-16,-9-11 0 0,0 0 1 16,3-15-1-16,-4-12-2 15,-10-15-4-15,-7-14-2 16,-4-13-3-16,1-3 1 15,1-5 0-15,4 8 2 0,5 11 1 16,8 14 2-16,4 18 0 16,15 22 2-16,10 16-8 15,11 21 0-15,3 6 0 16,8 9 0-16,-4-4 0 16,8-8-64-16,-7 7-18 0</inkml:trace>
  <inkml:trace contextRef="#ctx0" brushRef="#br0" timeOffset="67782.1251">17442 15448 438 0,'0'0'2'0,"0"0"2"0,0-12 2 15,7-2 0-15,5-4 1 16,7-7-1-16,6-3 1 15,7-6-5-15,14 0-13 16,0 1-62-16,5 2-5 0</inkml:trace>
  <inkml:trace contextRef="#ctx0" brushRef="#br0" timeOffset="68417.5131">16716 16593 388 0,'0'9'8'0,"5"9"0"16,10 11 3-16,10 9 2 15,3 3 1-15,4 3 1 0,1 2 0 16,1-2 1-16,-4-8-7 16,-9-14-1-16,-9-18-4 15,-12-11-2-15,-16-20-2 0,-13-15 0 16,-4-15 0-16,-5-10 0 15,-8-9 0-15,8-1 0 16,4 7-2-16,9 5 1 16,11 10 1-16,12 15 0 0,12 15-1 15,18 17 1 1,10 9 0-16,6 10 0 0,5 9 1 16,-1 6-1-16,-2 8 1 15,-8 2 1-15,-8 0-2 16,-16 0 0-16,-12-3 0 0,-7-3 0 15,-17-6 0-15,-1-4-7 16,-11-11-11-16,2-2-60 16,9-1-4-16</inkml:trace>
  <inkml:trace contextRef="#ctx0" brushRef="#br0" timeOffset="68843.4954">17282 16540 413 0,'0'0'5'16,"0"14"1"-16,3-2 2 15,10 2 1-15,-1-2 0 16,2-1 1-16,1-3 0 0,4-4 1 16,3-4-5-16,-5-16-1 15,-4-6-2-15,-8-6-1 16,-5-1 0-16,-3 0 0 15,-11 0 2-15,-3 8 2 16,-9 7-6-16,3 8 0 0,-5 6 0 16,4 13 0-16,2 6 0 15,8 2 0-15,6 4 0 16,5-8 0-16,12 2-15 0,20-14-67 16,-5-5-3-16</inkml:trace>
  <inkml:trace contextRef="#ctx0" brushRef="#br0" timeOffset="69101.5519">17383 16096 511 0,'0'8'0'16,"1"9"0"-16,8 10 0 16,4 8 0-16,8 10 0 0,5 8 0 15,4 7 0-15,4 3 0 16,5-7 0-16,3-5 0 16,-7-2-30-16,4-23-56 15,-4-8-2-15</inkml:trace>
  <inkml:trace contextRef="#ctx0" brushRef="#br0" timeOffset="69693.8786">17945 15721 393 0,'0'0'6'0,"0"0"4"15,0 0 2-15,2 10 3 16,2 4 0-16,8 9 1 0,1 13 0 15,8 10 2-15,4 5-8 16,10 11-10-16,-1 0 0 16,6 1 0-16,-3-6 0 15,3-7-20-15,9-17-59 0,-17-17-4 16</inkml:trace>
  <inkml:trace contextRef="#ctx0" brushRef="#br0" timeOffset="69931.4959">18183 15530 459 0,'0'0'5'0,"0"6"1"16,0-6 2-16,6 18 1 15,3 4 1-15,3 10 1 16,13 14-8-16,2 7-3 15,5 5 0-15,2 8 0 0,8 0 0 16,-1 2 0-16,-1-11 0 16,5-2 0-16,-9-16-70 15,-6-10-15-15</inkml:trace>
  <inkml:trace contextRef="#ctx0" brushRef="#br0" timeOffset="70303.113">17646 15911 407 0,'0'0'3'0,"0"0"2"16,0 0 3-16,4-7 2 16,2-4 3-16,13-5 0 0,1-8 2 15,12-4 0-15,8-6-2 16,11-4-4-16,14-6-9 15,8-2 0-15,12 2 0 16,3 0 0-16,5 5 0 0,-5-1 0 16,0 8-73-16,-7 14-12 15</inkml:trace>
  <inkml:trace contextRef="#ctx0" brushRef="#br0" timeOffset="70854.6096">18056 16421 324 0,'0'0'6'0,"0"0"3"0,0 0 2 16,-5 10 2-16,5-10 2 16,0 0 2-16,0 0 0 15,0 0 2-15,0 0-3 16,0 0-1-16,10-2-2 0,9-8 0 15,7-4 0-15,10-4-3 16,12-8-10-16,7-4 0 16,9-9 0-16,7-4 0 0,10-3 0 15,0-4 0-15,-1-1 0 16,-3 0 0-16,-5 2 0 16,-3 8-16-16,-8 10-69 15,-10 12 0-15</inkml:trace>
  <inkml:trace contextRef="#ctx0" brushRef="#br0" timeOffset="72099.9141">17626 15361 104 0,'0'0'7'15,"0"0"6"-15,0 0 6 16,0 0 5-16,0 0 3 15,0 0 1-15,0 0 0 16,7 14 0-16,4-3-6 0,0-2-6 16,-3 5-4-16,5-4-5 15,-4 0-3-15,0-3-1 16,3 1 0-16,-12-8-1 0,13 11-1 16,-13-11 0-16,11 3 0 15,-11-3 0-15,0 0 0 16,0 0 0-16,0 0 0 0,0 0-1 15,0 0 0-15,0 0 0 16,0 0 0-16,-7 0 0 16,-3-9-1-16,10 9 0 15,-19-20 1-15,7 8-1 16,-2-5-1-16,1 3-3 16,1-6-8-16,-4-1-35 0,9 8-16 15</inkml:trace>
  <inkml:trace contextRef="#ctx0" brushRef="#br0" timeOffset="90983.8031">6702 5266 313 0,'0'0'3'0,"0"0"2"15,0 0-1-15,0 0 0 16,0 0 0-16,0 0 0 16,-7-4 0-16,7 4 1 15,0 0-2-15,0 0 3 0,0 0 2 16,0 0 2-16,0 0 0 15,0 0 0-15,-10 7 1 16,10-7 1-16,-6 15-2 16,2-6-3-16,-2 0-2 0,0 1-1 15,3-2-1-15,3-8 0 16,-10 14-2-16,10-14-1 16,0 0-1-16,-4 10 0 15,4-10 1-15,0 0-1 0,0 0 0 16,0 0 1-16,0 0 0 15,0 0 0-15,3-10 0 16,-3 10 0-16,7-17 0 16,-2 7 0-16,0-1 0 0,3 1 0 15,-1-2 1-15,-7 12-1 16,14-7 1-16,-14 7 2 16,6 21 1-16,-4 4 2 15,-1 8 1-15,1 6 0 0,-2 0-1 16,1-1 1-16,2-4-2 15,0-9-1-15,5-11-2 16,5-11-2-16,2-9-4 16,6-15-2-16,2-6-1 0,0 0 1 15,-1-3 0-15,0 6 2 16,0 3 2-16,-7 13 3 16,-1 8 3-16,-7 14 3 15,2 12 1-15,-5 6 1 0,0 1-2 16,-1-1-1-16,1-1-3 15,1-9-3-15,4-6-2 16,5-12-3-16,-1-7-3 16,6-9-2-16,-1-9 1 0,1 5 1 15,2 0 3-15,-3 5 5 16,-1 11 3-16,-1 6 3 16,-3 15 4-16,2 6 0 0,-6 7 1 15,4 1-1-15,-3-5-10 16,5-6 0-16,-3-11 0 15,4-8 0-15,-1-10-9 16,-1-11-6-16,1-7 0 0,-5-1 0 16,3 0 6-16,-8 9 5 15,-5 15 4-15,0 0 6 16,0 0 5-16,7 27 4 16,-7 1 1-16,5 6-2 15,2-2-9-15,5-5-5 0,1-10 0 16,7-8 0-16,2-9-6 15,3-14-13-15,-4-11-7 16,4-6-2-16,-4 2 5 0,-3-2 11 16,-1 9 9-16,-6 9 7 15,-2 13 6-15,-5 11 9 16,3 13 7-16,-3 10 3 16,2 4-6-16,1-1-17 15,1-4-6-15,7-9 0 0,0-9 0 16,5-9 0-16,2-12-15 15,1-9-4-15,-2-6 0 16,3-3 3-16,-7 7 7 0,-3 1 7 16,0 12 6-16,-14 4 5 15,12 22 6-15,-8 5 3 16,-2 5 1-16,5 3-4 16,2-3-15-16,2-5 0 15,3-13 0-15,4-7 0 0,1-12 0 16,1-11-7-16,0-8 1 15,-1 0 1-15,-1 3 4 16,-7 3 2-16,1 9 2 16,-3 9 2-16,0 13 1 0,-2 6-2 15,1 6-4-15,2 6 0 16,0-4 0-16,6-3 0 16,-4-10 0-16,9-4-18 0,10-10-63 15,-13-4-3-15</inkml:trace>
  <inkml:trace contextRef="#ctx0" brushRef="#br0" timeOffset="92877.6531">5837 6168 326 0,'0'0'7'0,"0"0"4"0,0 0 3 16,0 0 2-16,0 6 1 15,-2 3 0-15,-2 5 1 16,-2 4 0-16,1-4-7 0,3 4-6 16,-3 1-2-16,5-5-1 15,0-14-2-15,5 10 0 16,3-13-1-16,8-9 0 16,1-5 0-16,3-2 2 15,2 4 1-15,-4-2 2 0,0 10 1 16,-4 7 0-16,-5 10 1 15,-6 15 0-15,-3 9 0 16,-1 4-1-16,-7 2-1 0,2 0-2 16,0-5-3-16,3-7-1 15,3-11-2-15,0-17 0 16,14 0-1-16,2-13 0 16,5-3 1-16,0 0 1 15,3 5 3-15,-5 8 2 0,0 8 2 16,-8 20 2-16,0 13 1 15,-9 11 0-15,-2 8-2 16,-2-1-5-16,-5-1 0 16,2-10 0-16,5-9 0 0,0-15 0 15,0-21 0-15,21 0 0 16,-3-21 0-16,3-3-5 16,2-1 0-16,2 2 3 15,-4 5 2-15,-5 9 3 0,-2 9 1 16,-7 12 1-16,-5 17-5 15,-2 8 0-15,-4 1 0 16,-2 3 0-16,-1-7 0 0,6-3 0 16,1-12 0-16,0-19 0 15,15 0-2-15,4-10-11 16,0-18-4-16,8 2 0 0,-1-1 3 16,-1 5 7-16,-2 7 7 15,-5 10 5-15,-4 8 5 16,-9 16 3-16,-4 13 4 15,-1 1 2-15,-6 4-13 16,2-2-6-16,-1-10 0 0,5-4 0 16,0-10 0-16,0-11 0 15,16-11 0-15,1-7-4 16,-1-6-6-16,2 2 1 16,2 1 4-16,-6 8 4 15,0 11 3-15,-7 9 3 0,-2 14 2 16,-5 11 2-16,0 8-3 15,0 4-6-15,-1 1 0 16,1-5 0-16,0-8 0 0,7-10 0 16,5-11 0-16,3-10 0 15,1-10 0-15,0-4-11 16,4-4 0-16,-4 0 4 16,2 7 4-16,-7 3 4 0,0 11 6 15,-7 11 2-15,-2 9 2 16,-2 6-7-16,-1 3-4 15,-3 0 0-15,1-6 0 16,2 0 0-16,1-12 0 16,4-5 0-16,5-10 0 0,4-4 0 15,1-10 0-15,3 0 0 16,-3 0 0-16,3 2 0 16,-5 7 0-16,-2 5 0 15,-4 8 0-15,-4 13 0 0,-2 6 0 16,0 6 0-16,-1 3 0 15,-1-2 0-15,-1-5 0 16,3-4 0-16,2-8 0 0,6-10 0 16,1-7 0-16,6-4-7 15,-2-7-1-15,5-1 2 16,-1 6 3-16,-3-2 5 16,3 8 2-16,-10 2 2 0,2 13 1 15,-7 2-2-15,3 8-5 16,-5-2 0-16,0-1 0 15,0-1 0-15,0-4 0 0,3-4 0 16,-3-13 0-16,13 3 0 16,-4-3-3-16,6-8-1 15,-2-3-1-15,1 3 4 16,-1 2 2-16,0 2 1 16,-2 4 1-16,-11 0 0 0,6 17 1 15,-6 3-4-15,-1 1 0 16,-3 3 0-16,-1 1 0 15,2-1 0-15,0-5 0 16,3-4 0-16,0-6-2 0,0-9-2 16,19 1 0-16,-8-1 0 15,2-3 0-15,-1-2 3 16,-1 2 2-16,-4 2 1 16,-7 1 0-16,12 1 1 0,-12-1-1 15,3 18-2-15,-3-18-10 16,0 8-64-16,-2 3-7 15</inkml:trace>
  <inkml:trace contextRef="#ctx0" brushRef="#br0" timeOffset="102135.7364">6401 4816 228 0,'0'0'7'15,"0"0"5"-15,0 0 4 0,0 0 2 16,-11 0 2-16,11 0 0 15,0 0 1-15,-10-7 0 16,10 7-4-16,-10-13-4 16,9 3-3-16,-1-3-2 0,0 0-1 15,-1-1-2-15,3-5 1 16,0-5-2-16,0-3-1 16,5-4 0-16,5-3-2 15,2-5 1-15,5-2-1 0,4-4 0 16,6 0-1-16,3-1 2 15,3 1-1-15,6 2-1 16,0 0 1-16,0 7 0 16,6 0-1-16,-3 6 1 0,2 2-1 15,-3 5 1-15,4 7-1 16,-5 5 0-16,3 3 1 16,-7 7 0-16,-1 1 1 15,0 4 0-15,-2 8 0 0,1 0 0 16,-1 5 1-16,2 1 0 15,-2 6 0-15,3-3-1 16,0 5 0-16,-2 0 0 16,0 0-1-16,-3 4 1 0,0 0-1 15,0-1 0-15,-4 2-1 16,-1 0 1-16,1-1 0 16,-1 3 0-16,-2-1 1 15,1-1 0-15,-1 1 0 0,-7-1 0 16,5-1 0-16,-3 0 0 15,-2 0 0-15,-2-4-1 16,1 3-1-16,0-4 0 16,-2 1 0-16,1 1 0 0,-3-3 0 15,0 0 0-15,1 0 0 16,-6 0 0-16,3-2 0 16,-3-3 0-16,1 3 1 15,-3-5-1-15,2 0 0 0,0-3 0 16,-2-3 1-16,0 2-1 15,1-5 0-15,-5 3 1 16,-1-11-1-16,6 13 1 16,-6-13 0-16,0 0 0 0,0 12 0 15,0-12 0-15,0 0 0 16,0 0 0-16,0 0 1 16,-4 7-2-16,4-7 0 0,-10 5 0 15,10-5 0-15,-14 6 0 16,4-2 0-16,-1-4-2 15,-2 3 0-15,-3-3 0 16,-3-5 0-16,-3-3-1 16,-1-1 0-16,-9-5 0 0,-2 0-1 15,0-2 2-15,0 0 0 16,0 2 0-16,3 3 1 16,4 0 0-16,3 5 1 15,6 4-1-15,6-1 1 0,12 3-1 16,-11 0 1-16,11 0 1 15,10 5 0-15,7 1 0 16,6 1 1-16,12 2 0 16,0 0 0-16,3-1 0 0,4 4 0 15,-1-5 0-15,-5 1-1 16,0-3 0-16,-7 2-1 16,-8-6 0-16,-4 2 1 15,-4 0-1-15,-3-3 0 16,-10 0 1-16,12 3-1 0,-12-3 1 15,0 0-1-15,12 4 1 16,-12-4-1-16,0 0 0 16,10 3 0-16,-10-3 0 0,8-10 0 15,-5-9 1-15,-1-8 0 16,-1-12 0-16,0-11 1 16,-1-9-1-16,1-5-1 15,5 0 0-15,-1 4-4 0,5 2-5 16,5 12-18-16,8 6-53 15,-5 15-3-15</inkml:trace>
  <inkml:trace contextRef="#ctx0" brushRef="#br0" timeOffset="104726.2291">5060 6347 288 0,'0'0'10'0,"-9"1"1"0,9-1 5 16,-11 5 1-16,11-5 0 15,-13 10 3-15,13-10 1 16,-17 8-1-16,17-8-8 16,-12 11-3-16,12-11-3 0,-18 8 0 15,6 1-2-15,-4-1 0 16,0 2-1-16,-4 4 0 16,-3 4 0-16,-4-2 0 15,2 5 0-15,-3-1-1 0,0 3 1 16,1-1-1-16,-2 0 0 15,2 4-1-15,2 1 0 16,0 0 1-16,-1 7-1 0,4-1 0 16,-2 1 0-16,6 1 0 15,2 4 0-15,3-3 1 16,1 0-1-16,4 0 0 16,4-2 1-16,1-1-2 15,3-3 0-15,0 3 1 0,2-3 0 16,4 1 0-16,3-2 0 15,6 3 0-15,0-1 0 16,4-1 0-16,1 3 0 16,-1 0-1-16,5-3 0 0,1 0 0 15,-3-2 0-15,0-2-1 16,0 1 1-16,0-2 0 16,-2 1 0-16,3-6 1 0,-1 1-1 15,2-2 0-15,2-3 0 16,-1 1 0-16,3-3 0 15,1-3 0-15,1 0 0 16,-1-2 0-16,1-2 0 0,0-2 0 16,-2 2 0-16,2-4 0 15,-1 2 0-15,0-5 0 16,-3 3 0-16,0-3-1 16,2 0 2-16,-1 0-1 15,-4 0 0-15,1-3 0 0,0 3 1 16,3-2-1-16,-1-1 0 15,-2 0 2-15,2 0-2 16,1-4 0-16,2 2 0 16,0-4 0-16,0 0 0 0,0-4 0 15,-1-1 0-15,-4 5 0 16,-2-3 0-16,0 3 0 16,-3 0 0-16,-1 2 0 15,-1-1 0-15,-3 4 0 0,4-2 0 16,-2-2 0-16,2 0 0 15,1 1 0-15,0-3 0 16,-1 1 0-16,3 1 0 0,-2 1 0 16,-1 2 0-16,0 1 0 15,-4 1 0-15,1 1 0 16,-3 1 0-16,3 1 0 16,-3 0 0-16,-1 0 0 0,1 0 0 15,-2 1 0-15,2-1 0 16,-1 0 0-16,-3 0 0 15,-8 0 0-15,16 0 0 16,-16 0 0-16,9 0 0 16,-9 0 0-16,0 0 0 0,0 0 0 15,10 0 0-15,-10 0 0 16,0 0 0-16,0 0 0 16,0 0 0-16,0 0 0 0,0 0 0 15,0 0 0-15,-6 0 0 16,6 0 0-16,-13 0 0 15,2-6 0-15,-4-3 0 16,-4 0 0-16,-2-4 0 0,-4-2 0 16,-2 1 0-16,2 1 0 15,-1 0 0-15,2-1 0 16,0 5 0-16,3-3 0 16,2 3 0-16,-2-3 0 0,6 1 0 15,-2 1 0-15,0-5 0 16,2 6 0-16,0-2 0 15,2 2 0-15,3-1 0 16,10 10 0-16,-17-10 0 16,17 10 0-16,0 0 0 0,-8-8 0 15,8 8 0-15,0 0 0 16,0 0 0-16,0 0 0 16,0 0 0-16,0 0 0 0,0 0 0 15,0 0 0-15,0 0 0 16,0-9 0-16,0 9 0 15,0 0 0-15,0 0 0 16,0 0 0-16,0 0 0 0,0 0 0 16,-1-9 0-16,1 9 0 15,0 0 0-15,0 0 0 16,0 0 0-16,0 0 0 16,0 0 0-16,-8-6 0 0,8 6 0 15,0 0 0-15,0 0 0 16,3 6 0-16,6 3 0 15,5 4 0-15,3 4 0 16,9 1 0-16,3 3 0 0,3 2 0 16,3 2 0-16,2-4 0 15,0-1 0-15,-3-4 0 16,-3-1 0-16,-5-3 0 16,-1 3 0-16,-5-5 0 15,-5 1 0-15,-2-2 0 0,-4 0 0 16,-9-9 0-16,10 9 0 15,-10-9 0-15,3 9 0 16,-3-9 0-16,0 0 0 0,0 0 0 16,-8 9 0-16,8-9 0 15,-11 3 0-15,11-3 0 16,-15 7 0-16,15-7 0 0,-15 6 0 16,15-6 0-16,-17 11 0 15,17-11 0-15,-15 8 0 16,15-8 0-16,-17 14 0 15,8-11 0-15,-2 5 0 16,0 1 0-16,-1 3 0 0,-1 5 0 16,-2 3 0-16,-1 1 0 15,-2 6 0-15,3 3 0 16,-3-4 0-16,0 4 0 16,0-11-18-16,-9-1-63 0,14-9-2 15</inkml:trace>
  <inkml:trace contextRef="#ctx0" brushRef="#br0" timeOffset="137871.8815">3822 4790 282 0,'0'0'8'0,"0"0"3"0,-18-1 2 16,18 1 3-16,-14-2 1 15,14 2 1-15,-18 0 4 16,18 0-1-16,-15 0-7 16,15 0-4-16,0 0-1 0,0 0-2 15,-2 13-3-15,2-2-1 16,2 2-1-16,0 4-1 16,2 7 0-16,-3 10 0 15,3 4 0-15,-4 5-1 0,0 8 0 16,0 3 0-16,0 2 0 15,0-3 1-15,-3 0-1 16,2-5 1-16,-2-4-1 0,3-4 1 16,0-7-1-16,0-4 0 15,3-7 0-15,4-3-1 16,6-2 0-16,-1-3 1 16,5-6-1-16,-3-2 0 0,7-1 1 15,-3-4-1-15,0 3 2 16,0 1-1-16,0-2 0 15,1 0 0-15,-1 3 1 16,0-1-1-16,0 4 1 16,1-3-1-16,2 1 0 0,1 0 0 15,0 0 0-15,1-3-1 16,0-3 1-16,2-1 0 16,2 0 0-16,0-4 1 15,1-1-1-15,1-2 1 0,-2 0-1 16,3 1 1-16,-2 3 0 15,2-1-1-15,0 4 1 16,-1 0-1-16,0 0 1 16,2 2-1-16,2 1 0 0,0-2 1 15,2 0-1-15,-2-1 0 16,3 0 0-16,-1 0 0 16,3 0 0-16,-1-1-1 15,-2 0 1-15,-1 0 0 0,0 1 1 16,-2 0-1-16,0 0 0 15,0 0 0-15,0 0 1 16,0 0-1-16,0 0 0 16,0 0 0-16,3-2 0 0,-2-2 0 15,3-1 0-15,-3-1-1 16,0 0 1-16,-2-1 0 16,1-2 0-16,1 4 0 15,-2-1 0-15,2 1 0 0,-2-2 0 16,1 3 0-16,1 1 1 15,1 0-1-15,3 3 0 16,-1-2 0-16,0 0 1 16,1 1-1-16,4-1 0 0,-2-3 0 15,0 3 0-15,1-2 0 16,-2-2 0-16,-2 4 0 16,-2 2 0-16,-4-3 1 15,-1 3-1-15,-5 3 0 0,-1 2 1 16,-2 2-1-16,-2 0 1 15,0 0-1-15,1 2 0 16,1-1 0-16,-1-3 0 0,4-3 0 16,2-2 0-16,-2 0 0 15,2-2 0-15,-3-3 0 16,1-3 1-16,-3-1-1 16,-2-5 1-16,-5-5 0 15,1-1 0-15,-5-4-1 0,4-7 1 16,-1 1 0-16,0-2-1 15,3 1-1-15,0-2 1 16,1 0 0-16,3 3 0 16,-3 1 0-16,-2 0 0 0,-6-3 1 15,-2-2-1-15,-6-2 2 16,-3-1 0-16,-8-1 1 16,-5 4 0-16,-4 3 0 0,-3-1 0 15,1 8 0-15,0 6 0 16,-1 6 0-16,0 4-1 15,0 5-1-15,-1 1 0 16,-2 2 0-16,1 0 1 0,-6 6-2 16,-2-2 0-16,-2 2 0 15,-4-1 0-15,2 0 0 16,-4-2 0-16,-5 3 0 16,1-3 0-16,-3 0 0 15,-4-3 0-15,-2 0 0 0,0 4 0 16,-2-6 0-16,-2 4 0 15,-3-2 0-15,0 0 0 16,-3 0 0-16,2 0 0 16,-1 0 0-16,-3-2 0 0,2 2 0 15,1-2 0-15,-2 2 0 16,1 0 0-16,2-3 0 16,0 1 0-16,2-1 0 15,-2-1 0-15,3 1 0 0,0 3 0 16,1-2 0-16,-1 2 0 15,0 0 0-15,0 0 0 16,-2 1 0-16,1 1 0 0,-1 0 0 16,-2-1 0-16,2-1 0 15,0 0 0-15,2 0 0 16,0-4 0-16,5-1 0 16,1 0 0-16,8 3 0 15,2-3 0-15,12 5-10 0,7 0-70 16,5 0-4-16</inkml:trace>
  <inkml:trace contextRef="#ctx0" brushRef="#br0" timeOffset="138645.8503">3654 4684 368 0,'0'0'5'16,"0"0"1"-16,-15-5 1 15,3-3 0-15,-4-3 1 16,-4-4 0-16,-5-5 0 0,-5-6 1 15,-8-6-4-15,1-7-1 16,-6-8 1-16,-3-4-1 16,-1-8 0-16,0-5 1 15,-1-5-1-15,1-6 0 0,1-1-1 16,5-2 0-16,3 0-1 16,2 0-1-16,7 1-1 15,8 1 0-15,6 6-1 16,6 4-4-16,9 7-7 15,0 6-23-15,2 9-42 0,18 11 0 16</inkml:trace>
  <inkml:trace contextRef="#ctx0" brushRef="#br0" timeOffset="139411.1222">3215 3226 392 0,'0'0'4'0,"0"0"0"0,0 0 2 15,0 0 1-15,0 0 0 16,-4-10 0-16,-4-6 0 15,-5-5 0-15,-4-6-4 0,-3-3 0 16,-1-5-2-16,-4-3-1 16,5 3 0-16,2 5 0 15,1 5-1-15,8 5 2 16,6 7 0-16,3 13 2 0,5-6-1 16,15 9 1-16,3 8 1 15,9 3-1-15,1 3 1 16,4 0-1-16,-4-1-1 15,1-1 0-15,-9-5 0 0,-7-1 0 16,-18-9-1-16,0 0 0 16,0 0 0-16,-22 0 0 15,1-3-1-15,-3-3 0 16,0-3 1-16,3 4-1 0,2-3 0 16,7 3 0-16,12 5-1 15,0 0 2-15,-5-11-2 16,5 11 1-16,12-5-1 15,-2 2-1-15,-1 3-4 16,0-5-8-16,3-7-61 0,-12 12-4 16</inkml:trace>
  <inkml:trace contextRef="#ctx0" brushRef="#br0" timeOffset="140074.9313">3114 2930 308 0,'0'0'7'0,"0"0"4"0,18 12 2 16,-3-4 2-16,2 5 2 15,4 1 2-15,0 5-1 16,3 2 1-16,3 0-7 16,-8 0-3-16,-3 0-2 15,-5 3-3-15,-1-6 0 0,0 2-2 16,-6-3 2-16,1-3 0 15,-3 4 1-15,-1-9 1 16,-1-9 0-16,0 12 0 0,0-12-1 16,-15-12 1-16,1-3-2 15,1-8-4-15,-5-8 0 16,-1-2 0-16,-3-1 0 16,2-2 0-16,-2 0 0 0,3 4 0 15,4 3 0-15,-3 0 0 16,8 4 0-16,0-1 0 15,2 0 0-15,6 0 0 16,2 1 0-16,0 3 0 16,10-2 0-16,6 9 0 0,6 4 0 15,6 6 0-15,3 5 0 16,7 5 0-16,3 9 0 16,-1 8 0-16,1 4 0 0,-2 4 0 15,-7 3 0-15,-6 0 0 16,-9 4 0-16,-8 1 0 15,-9 2 0-15,-3-3 0 16,-13-2 0-16,-2-3 0 0,-8-7 0 16,-1-1 0-16,-6-10-6 15,4-4-18-15,5-7-57 16,-5-3-4-16</inkml:trace>
  <inkml:trace contextRef="#ctx0" brushRef="#br0" timeOffset="140631.6432">3743 3004 404 0,'0'0'2'15,"0"0"0"-15,-1-15 1 16,-8-2 0-16,-3-10 1 16,-5-9-1-16,-5-10 1 15,-3-9 0-15,-1-10-2 0,2 5-1 16,5 3-1-16,6 7 0 16,7 13 0-16,6 12 2 15,16 23-1-15,10 10 0 0,14 16 1 16,5 12 0-16,3 3 1 15,5 4 0-15,-3-5-2 16,-6-7 0-16,-6-10 0 16,-9-6 0-16,-12-15 0 0,-17 0 0 15,4-15 0-15,-8-9 1 16,-9-10-1-16,-4-1 0 16,1-5-2-16,0 2-2 15,3 1-3-15,4 2-5 0,8 7-11 16,1 8-39-16,10 7-15 15</inkml:trace>
  <inkml:trace contextRef="#ctx0" brushRef="#br0" timeOffset="140876.3111">4192 2694 430 0,'0'0'2'0,"0"0"0"15,0 0 3-15,0 0 0 16,-5-17-1-16,-3-1 1 15,-2-13 0-15,-1-12-1 0,-3-9 0 16,0-5-3-16,0-1-2 16,7 3 1-16,2 8 1 15,5 10 1-15,6 17 1 0,10 14 0 16,9 15 1-16,7 17 1 16,6 12 0-16,2 0-3 15,5 7-6-15,-6-3-10 16,1-4-63-16,-8 0-4 0</inkml:trace>
  <inkml:trace contextRef="#ctx0" brushRef="#br0" timeOffset="141051.9772">4132 2501 447 0,'0'0'1'0,"0"0"1"16,0 0 0-16,0-14 0 15,8-1 1-15,8-2 0 16,7-8-4-16,5-5-7 0,19-3-19 16,17-5-49-16,0 1-3 15</inkml:trace>
  <inkml:trace contextRef="#ctx0" brushRef="#br0" timeOffset="141567.8212">4963 1993 383 0,'0'0'3'0,"0"0"1"16,0 0 3-16,0 0 0 15,0 0 2-15,-13 0-1 16,13 0 2-16,-15 4-2 0,6 4-2 16,-1 0 0-16,1 3-4 15,0 2-1-15,4 1-2 16,4 1 0-16,1 1-1 16,6 1 0-16,10-5 0 15,-1 0-1-15,6 3 1 16,-1-1 1-16,-2 1 0 0,-1 2 1 15,-6 4 0-15,-6 1 1 16,-5 2 0-16,-8-2-2 16,-3-3-4-16,-9-4-8 0,5-8-32 15,4-2-30-15,-1-5-3 16</inkml:trace>
  <inkml:trace contextRef="#ctx0" brushRef="#br0" timeOffset="141828.1887">5168 2096 340 0,'0'0'4'0,"0"0"1"15,0 0-2-15,9-15 1 0,-9 15 2 16,9-21-2-16,-4 4 2 16,1-2-2-16,-3-3-3 15,-3 3 1-15,-3-2 6 16,-3 8 1-16,-5 5 2 0,0 8 2 15,-3 5 2-15,5 11 0 16,3 10 1-16,5-1-3 16,4 5-4-16,9-7-7 15,12-2-10-15,3-9-30 0,9-7-43 16,0-5 0-16</inkml:trace>
  <inkml:trace contextRef="#ctx0" brushRef="#br0" timeOffset="142252.1663">5473 1734 339 0,'0'0'8'0,"0"0"1"16,0 0 5-16,0 0 1 0,0 0 0 16,0 0 0-16,-8 0 1 15,8 0 1-15,0 0-7 16,0 0-3-16,0 0-2 15,0 0-2-15,0 0 0 0,-9 8-1 16,9-8 0-16,0 0-1 16,0 0 1-16,-10 6-2 15,10-6 1-15,-7 7-1 16,1 4 0-16,2 3 0 0,-5 5-1 16,4 8 0-16,-1 6 0 15,-2-2 1-15,2 2-2 16,0-4 0-16,3-8 0 15,2-9 1-15,1-12 0 0,4-12-1 16,7-15-1-16,3-1 1 16,4 1-2-16,3 2 2 15,3 11-2-15,1 10 1 16,3 13 1-16,0 22 4 0,-1 13 0 16,-2 7 1-16,-4 3 2 15,-3-3-6-15,2-1-20 16,-1-12-52-16,-7-7-3 15</inkml:trace>
  <inkml:trace contextRef="#ctx0" brushRef="#br0" timeOffset="142947.5033">3458 3548 365 0,'0'0'7'16,"0"14"4"-16,4 4 0 0,4 7 1 15,4 9 1-15,10 8 0 16,-1 4 0-16,5 3 1 15,1-3-8-15,-2-4-2 16,1-10-2-16,-5-10 0 0,-5-14-2 16,-7-8 1-16,-2-13-2 15,0-8-1-15,0-4 0 16,3 1 0-16,1 1 0 16,6 1-1-16,5 8 1 15,3 11 0-15,2 3 2 0,-3 11 1 16,2 11 0-16,-4 2 2 15,-6 5-1-15,-10 4 1 16,-6 2 0-16,-7-4-2 16,-11-6-1-16,-4-4-4 0,-7-10-6 15,7-9-14-15,-2 1-45 16,9-17-9-16</inkml:trace>
  <inkml:trace contextRef="#ctx0" brushRef="#br0" timeOffset="143255.9381">4038 3659 424 0,'0'0'6'0,"-5"9"-1"16,5 0 1-16,0-9-1 15,2 10 0-15,-2-10 0 16,12-3 0-16,-4-9-4 0,4-10-6 15,-2-7-3-15,-1-7 1 16,-4 1 3-16,-5 1 2 16,-2 6 4-16,-6 7 2 15,-5 13 4-15,-4 8 3 0,-1 9 2 16,-1 15 0-16,5 4-1 16,4 7-4-16,4 1-4 15,8-3-8-15,7-9-9 0,13-13-47 16,4 0-22-16,4-9-1 15</inkml:trace>
  <inkml:trace contextRef="#ctx0" brushRef="#br0" timeOffset="143502.4613">4250 3405 429 0,'0'0'3'0,"5"15"1"16,2-3 1-16,5-1 0 15,3 5-1-15,2-4 1 16,3-3-1-16,0-4-1 0,4-5-4 16,-5-5-2-16,-2-11 0 15,-3-2-1-15,-6-1 2 16,-1 5 1-16,2 6 1 0,0 4 1 16,0 4 2-16,6 9-1 15,2 6-4-15,7-8-18 16,0-1-54-16,9-6-1 15</inkml:trace>
  <inkml:trace contextRef="#ctx0" brushRef="#br0" timeOffset="143969.6636">4604 3171 355 0,'0'0'6'0,"0"0"4"16,13 13-1-16,-4-6 2 16,1 2-1-16,4-4 0 15,0-1 0-15,-1-1-2 0,-13-3-7 16,16-16-3-16,-15-4-2 15,-1-2 0-15,0-2-1 16,0 4 1-16,0 3 2 16,4 4 3-16,-4 13 2 0,22 0 0 15,-6 8 2-15,3 5-2 16,0-1-7-16,2-6-43 16,-3 5-23-16,-3-4-4 15</inkml:trace>
  <inkml:trace contextRef="#ctx0" brushRef="#br0" timeOffset="144277.8639">4818 2702 465 0,'4'8'4'0,"4"13"1"16,8 6 1-16,2 11 0 15,6 5 1-15,4 6 0 16,2 2 0-16,0-1-3 0,-2-7-4 15,-4-11 0-15,-10-8 0 16,-3-12 0-16,-11-12-2 16,0 0-3-16,-12-11 1 15,-4-4-1-15,-7-4 2 0,-5 4 2 16,2-2 2-16,-2 8 1 16,5 4 1-16,8 5 1 15,3 7 0-15,10 5 0 16,9 4-2-16,11 2-2 0,5-9-3 15,11 1-18-15,20-7-59 16,-14-7-3-16</inkml:trace>
  <inkml:trace contextRef="#ctx0" brushRef="#br0" timeOffset="144827.8591">5395 2353 410 0,'0'0'2'0,"11"23"2"15,2-2 1-15,11 12 0 0,1 1 1 16,6 5 0-16,3 2-2 16,6 2 1-16,-3-8-2 15,-6-11-2-15,-5-7-1 16,-6-12 0-16,-7-8-2 0,-6-10-1 16,2-7-3-16,-4-4 0 15,1 0-1-15,1 1 0 16,5 4-3-16,2 2-1 15,3 9-1-15,-2 8-2 0,2 3 0 16,-5 10 2-16,-7 5 1 16,-5 2 1-16,-7 1 3 15,-13 1 3-15,-9-10-4 16,-5-7-50-16,5-4-4 0</inkml:trace>
  <inkml:trace contextRef="#ctx0" brushRef="#br0" timeOffset="145301.4589">5898 2287 370 0,'0'0'3'0,"0"0"2"16,0 18 2-16,7-9-1 0,0 3 1 15,6 1-1-15,1-1 1 16,1-7 0-16,4-5-3 15,-4-3-2-15,-2-10-1 16,-3-8-1-16,-2 0-2 16,-4-1 0-16,1 0-1 0,2 0-1 15,2 13 0-15,3 0-1 16,9 9 1-16,3 3 0 16,7 3 2-16,2 8 0 15,3 0-1-15,3 6 1 0,-7 1 1 16,-7 6 2-16,-13 5 4 15,-7 2 2-15,-10 9 2 16,-11 4 0-16,-9 1 0 0,-6-8-11 16,-8-3-64-16,11-2-1 15</inkml:trace>
  <inkml:trace contextRef="#ctx0" brushRef="#br0" timeOffset="145789.9933">4506 3820 410 0,'0'0'4'16,"0"0"2"-16,6 18 2 16,2 6 2-16,9 3-1 15,3 5 1-15,3 7 1 16,5 2-1-16,0 1-4 0,1-1-5 15,-2-9-6-15,-3-5-11 16,-7-4-42-16,-3-9-20 16,-14-14-4-16</inkml:trace>
  <inkml:trace contextRef="#ctx0" brushRef="#br0" timeOffset="145979.867">4505 4081 411 0,'0'0'2'0,"0"0"1"16,0 0 1-16,0 0 0 16,4-10 0-16,5 1 0 15,4-3 2-15,5-2-2 0,7-8-4 16,5 1-3-16,3-2-5 16,10-1-16-16,-2 9-46 15,3-10-4-15</inkml:trace>
  <inkml:trace contextRef="#ctx0" brushRef="#br0" timeOffset="146196.2508">4985 4076 387 0,'0'0'4'16,"0"0"1"-16,0 0 1 0,-4-13 0 16,-4-1 0-16,-6-7 1 15,-1-6 0-15,-6-4 0 16,-2-2-3-16,6-4-2 15,-1 4-1-15,6 0-1 16,6 9 1-16,6 3 0 0,6 3-3 16,7 3-2-16,15 4-12 15,-6 1-29-15,6-5-26 16,8 3-5-16</inkml:trace>
  <inkml:trace contextRef="#ctx0" brushRef="#br0" timeOffset="146649.9808">5209 3655 322 0,'0'0'6'0,"0"0"4"15,0 0 4-15,0 0 3 16,0-7 3-16,0 7 1 0,0 0 0 16,-6-13 2-16,6 13-6 15,-6-11-4-15,6 11-3 16,-12-9-3-16,12 9-2 16,-11-9-2-16,11 9-1 0,-10-7-2 15,10 7 0-15,0 0 0 16,-12-7 0-16,12 7 0 15,0 0 0-15,-12-10 0 16,12 10 0-16,-10-5 0 16,10 5 0-16,-8-2 0 0,8 2 0 15,-11 0 0-15,11 0 0 16,-9 13-2-16,9-13 0 16,-8 18 1-16,3-6 0 15,2 4 1-15,-3-2-1 0,1 4 1 16,0 0-1-16,3-1 1 15,-1 1-3-15,0-2 0 16,3-2-3-16,3-1 1 0,3-4-1 16,7-2-1-16,2-7-1 15,3 0 1-15,2-7 1 16,-1-5 0-16,-1-2 1 16,-2-6 0-16,-3 4 1 0,-4 0 0 15,-1 3-2-15,-2 4-5 16,-6 9-4-16,12-1-11 15,-12 1-26-15,18 6-19 16,-8 2-5-16</inkml:trace>
  <inkml:trace contextRef="#ctx0" brushRef="#br0" timeOffset="146901.5487">5291 3478 383 0,'0'0'6'16,"5"17"2"-16,7 1 2 0,2 3 1 15,5 0-1-15,0-1 1 16,4 1-1-16,-1-5-1 16,1-5-5-16,-8-11-2 0,-6-14-3 15,-3-7 0-15,-6-7 0 16,0 2 1-16,0-6 1 16,0 6 2-16,2 3 0 15,4 8 2-15,6 7 0 0,7 8 0 16,1 5-1-16,1 2-7 15,7 7-27-15,-3 1-46 16,-1-1-3-16</inkml:trace>
  <inkml:trace contextRef="#ctx0" brushRef="#br0" timeOffset="147415.2972">5762 3091 336 0,'0'0'7'15,"0"0"3"-15,0 0 3 16,-3-2 2-16,3 2 0 15,-9 0 0-15,9 0 0 0,-13 21 1 16,10-4-8-16,0 1-3 16,3 4-3-16,0-4-2 15,7 3 0-15,7-3 0 0,-1-5-1 16,7-4 0-16,-3-4 0 16,0 2 1-16,-2-2 0 15,-5 2 1-15,-6 1-1 16,-4 8 0-16,-1 2-2 0,-8 0-3 15,-6 4-5-15,2-3-11 16,-2-3-33-16,10-5-21 16,-4-8-3-16</inkml:trace>
  <inkml:trace contextRef="#ctx0" brushRef="#br0" timeOffset="147648.1971">5917 2942 425 0,'0'0'5'0,"-5"3"1"16,5-3 3-16,-13 18 0 15,5-4 1-15,-2 7 1 16,4 4-1-16,1 4 1 16,5 0-4-16,5 0-4 0,5-2-1 15,8-5-2-15,4-5-3 16,2-8-5-16,5-9-5 15,0-7-19-15,-14-7-48 0,14-5-3 16</inkml:trace>
  <inkml:trace contextRef="#ctx0" brushRef="#br0" timeOffset="147851.623">6252 3092 324 0,'0'0'4'0,"0"0"1"15,-2-12 0-15,-2-4 1 16,-4 2 0-16,-2-5 2 15,-1-3 2-15,-2-3 0 16,2 1-2-16,-1 3 0 0,-1 6 0 16,6 3 1-16,5 2 0 15,2 1-2-15,8 0 0 16,9 0-2-16,3-3-4 16,9-2-11-16,0 4-52 15,2-8-11-15</inkml:trace>
  <inkml:trace contextRef="#ctx0" brushRef="#br0" timeOffset="147971.9167">6527 2833 381 0,'0'0'-1'0,"0"0"0"16,0 0-7-16,0-11-34 16,-3-5-27-16,-4-5-1 15</inkml:trace>
  <inkml:trace contextRef="#ctx0" brushRef="#br0" timeOffset="148055.0102">6400 2614 435 0,'0'0'5'0,"-9"3"-1"0,9-3 0 16,0 0-1-16,-5 14-6 16,5-14-19-16,0 0-50 15,10 10 0-15</inkml:trace>
  <inkml:trace contextRef="#ctx0" brushRef="#br0" timeOffset="148515.3113">6723 2605 359 0,'0'0'6'0,"14"14"2"16,1-1 2-16,6 6 0 15,4 5 2-15,4 4 0 16,-2-1 2-16,2 1 0 16,-6-2-5-16,-10-10-4 0,-4-6-2 15,-9-10-4-15,-14-11-1 16,-10-13-1-16,-6-13-1 15,-1-7-2-15,-1-4 1 16,0-2-1-16,6-2 2 0,8 9 0 16,9 2 2-16,9 9 1 15,7 15 1-15,12 7 1 16,6 10 3-16,0 14 2 0,3 8 0 16,-5 8 2-16,-5 4-1 15,-4 0-3-15,-6-3-4 16,-6 3-13-16,-7-12-43 15,-6-10-21-15,-2-11-3 16</inkml:trace>
  <inkml:trace contextRef="#ctx0" brushRef="#br0" timeOffset="148706.2022">6874 2112 424 0,'0'0'4'0,"9"9"2"15,2 9 1-15,8 6 1 16,3 6 0-16,1 7 1 16,4 4 0-16,-1 5 0 0,0-1-7 15,-4-7-9-15,0-4-16 16,-2-7-54-16,-12-9-3 16</inkml:trace>
  <inkml:trace contextRef="#ctx0" brushRef="#br0" timeOffset="148859.8842">6883 2376 402 0,'0'0'2'15,"0"0"0"-15,9-9 2 16,6-2-1-16,6-5-2 16,3-5-6-16,12 0-23 15,13-6-41-15,-7 2-3 0</inkml:trace>
  <inkml:trace contextRef="#ctx0" brushRef="#br0" timeOffset="149064.231">7403 2301 435 0,'0'0'0'0,"0"0"-1"16,0-12-5-16,0-6-12 15,0-14-47-15,0 5-8 0</inkml:trace>
  <inkml:trace contextRef="#ctx0" brushRef="#br0" timeOffset="149369.8438">7315 2005 438 0,'0'0'3'16,"-7"9"2"-16,2 1 1 15,0 0-1-15,5 2 0 16,0-3-2-16,11 2-1 0,0 0-4 16,11-8-9-16,1-3-7 15,9-2-3-15,-6-6 0 16,2 5 2-16,-3-1 9 0,-2 1 4 16,-5 1 7-16,-3 2 8 15,-4 0 5-15,-11 0 4 16,10 0 0-16,-10 0-2 15,1-15-7-15,-3-1-4 16,-4 2-2-16,-5-5-1 0,-2 5 1 16,-1 2 0-16,-1 9 0 15,-1 3 2-15,2 8 0 16,1 7 1-16,6 7-1 16,5 2-2-16,2 2-4 0,8-4-10 15,2-8-21-15,1-4-49 16,15-10 0-16</inkml:trace>
  <inkml:trace contextRef="#ctx0" brushRef="#br0" timeOffset="149697.9853">7690 2063 413 0,'0'0'1'0,"0"0"-2"16,0 0 3-16,0 0-4 15,0 0 0-15,5-12-2 0,-4 1 1 16,0-8-1-16,1-4-1 15,-2-2 2-15,5 1-4 16,-4 5 5-16,4 2-1 16,-5 17 4-16,17-8-1 0,-2 8-3 15,5 11-12-15,6 5-49 16,-2-4-4-16</inkml:trace>
  <inkml:trace contextRef="#ctx0" brushRef="#br0" timeOffset="150132.0933">7975 1702 398 0,'0'0'2'15,"0"0"1"-15,0 0-1 16,0 0 1-16,-10-5 0 16,10 5 2-16,0 0 0 15,-10-9 1-15,10 9-2 0,0 0 0 16,0 0-1-16,-10-5 0 15,10 5-1-15,0 0-1 16,0 0-1-16,-7 2-1 16,7-2 0-16,-5 12-1 15,5-12 0-15,-6 12-3 0,3-2 1 16,-4 4 0-16,2 1 1 16,1-3-1-16,-3 5 1 15,3-6 1-15,4 0 1 0,0-1 0 16,0-10 0-16,14 14 1 15,-7-14 0-15,3 0-1 16,3 0-2-16,-3-5-4 16,-3-4-3-16,1-4-5 0,-3 4-6 15,0-3-1-15,-2 3-2 16,-3 9 2-16,7-11 1 16,-7 11 3-16,15 1 6 15,-4-1 7-15,-4-5 3 0,6-7-21 16,4-4-26-16,-8-7-4 15</inkml:trace>
  <inkml:trace contextRef="#ctx0" brushRef="#br0" timeOffset="150259.5699">7994 1295 410 0,'0'0'8'16,"0"0"2"-16,0 19 4 0,7 12 0 16,6 9 1-16,9 9-1 15,1 9 0-15,5 0-2 16,11 11-20-16,1 9-66 15,-1-24-9-15</inkml:trace>
  <inkml:trace contextRef="#ctx0" brushRef="#br0" timeOffset="151011.6249">6561 3510 405 0,'0'0'5'15,"0"0"2"-15,0-10 1 16,0 10 2-16,-3-9 1 16,3 9 1-16,-8-15 0 15,8 15 1-15,-10-9-4 0,10 9-3 16,-9-8-2-16,9 8 0 15,-13-3-2-15,13 3 1 16,-11-3-3-16,11 3 0 0,-14 0 0 16,14 0 0-16,-13 0 0 15,13 0 0-15,-11 0 0 16,11 0 0-16,-13 6-2 16,13-6 0-16,-10 3 0 15,10-3 0-15,-8 6-1 0,8-6 1 16,-13 8-1-16,13-8-1 15,-8 16 0-15,5-3 1 16,0 2-1-16,2-1 1 16,1 3 0-16,0 1 0 0,6-3 0 15,4-2 1-15,5-1 0 16,0-9-1-16,4 0-1 16,0-3-2-16,-1-3-2 0,2-3-1 15,-3-1-4-15,-3 0-8 16,1-1-29-16,9 4-23 15,-11 4-6-15</inkml:trace>
  <inkml:trace contextRef="#ctx0" brushRef="#br0" timeOffset="151255.5233">6713 3280 445 0,'0'0'4'0,"0"0"0"16,-11 16 1-16,5-7 0 16,-2 0 0-16,0 3 0 15,3 4 0-15,0-1 0 0,5 2-4 16,8 5 0-16,9-1-2 16,1 1-2-16,9 1-2 15,1-7-3-15,5-3-7 16,-4-9-17-16,-5-11-45 0,3-13-2 15</inkml:trace>
  <inkml:trace contextRef="#ctx0" brushRef="#br0" timeOffset="151418.5701">6916 3047 441 0,'1'8'5'0,"7"8"1"15,3 9 1-15,4 3 0 16,7 7 0-16,5 0 0 0,1 1-3 15,5 3-3-15,-3-12-13 16,1-11-39-16,-7 0-29 16,-4-6-2-16</inkml:trace>
  <inkml:trace contextRef="#ctx0" brushRef="#br0" timeOffset="151599.4677">6893 3263 462 0,'0'0'0'0,"0"0"-1"0,0 0 1 15,7-8 0-15,3-5-2 16,8 0-3-16,4-10-6 16,8 0-29-16,10-1-35 0,-1-4-2 15</inkml:trace>
  <inkml:trace contextRef="#ctx0" brushRef="#br0" timeOffset="151733.7205">7360 3134 301 0,'0'0'-24'15,"-9"-15"-34"-15,4-3-6 0</inkml:trace>
  <inkml:trace contextRef="#ctx0" brushRef="#br0" timeOffset="151999.792">7195 2890 417 0,'0'0'5'0,"0"12"0"0,2 0 0 15,5 1 1-15,5 1-5 16,4-1-2-16,2-2-9 16,6-2-16-16,-4-6-30 15,6-3-12-15,-5-9 4 16,1-3 35-16,-7 1 16 0,-6-4 12 15,1 6 11-15,-10 9 21 16,13-16 28-16,-3 16 8 16,5 2-7-16,-2 5-34 15,4-1-12-15,6 1-5 0,-1-4-3 16,0-2-4-16,-6-2-2 16,-1-8-2-16,-8-7-2 15,-3-1-2-15,-4-14-7 16,-4-11-52-16,-3 7-11 0</inkml:trace>
  <inkml:trace contextRef="#ctx0" brushRef="#br0" timeOffset="152765.8253">7912 2576 381 0,'0'0'6'0,"0"0"1"16,0 0 3-16,0 0 1 0,0 0 2 16,0 0 2-16,-10-5 1 15,10 5 1-15,-9-2-5 16,9 2-2-16,-17-8-2 0,7 6-3 16,-1-1-5-16,0 3 0 15,0 0 0-15,0 0 0 16,-1 0 0-16,2 0 0 15,1 0 0-15,9 0 0 0,-14 3 0 16,14-3 0-16,-11 4 0 16,11-4 0-16,0 0 0 15,-10 8 0-15,10-8 0 0,-4 9 0 16,4-9 0-16,-6 15 0 16,6-15 0-16,-6 13 0 15,6-13 0-15,-7 18-4 16,3-9 2-16,2 2 0 15,1 3-2-15,0 1-1 0,1-1 1 16,0-1-1-16,5-2 0 16,-5-11-1-16,20 8 1 15,-8-8-2-15,4-8 1 16,1-2-4-16,4-1 0 0,1 2 1 16,-1 3-1-16,2 4 2 15,-3 2-2-15,1 5 0 16,-4-2 0-16,-4-3-6 15,-4-8-42-15,-1-2-12 0</inkml:trace>
  <inkml:trace contextRef="#ctx0" brushRef="#br0" timeOffset="152933.7146">7929 2256 456 0,'0'0'4'0,"7"12"0"16,2 5 2-16,4 7 0 15,8 6 0-15,3 4 1 16,4 2-2-16,-1 0-2 16,5 0-10-16,-6-8-13 0,-5-4-58 15,-1-4-4-15</inkml:trace>
  <inkml:trace contextRef="#ctx0" brushRef="#br0" timeOffset="153318.2842">7952 2476 377 0,'0'0'1'0,"0"0"1"16,9-4 1-16,4-1-1 16,3-7 1-16,7-1-1 15,3-3 1-15,5-6-1 0,2 4 0 16,6 2-2-16,-3 2 0 15,-4 4 0-15,-4 7 0 16,-3 6 1-16,0 6 1 16,-10 3-1-16,3 5 2 15,-9-1-1-15,2-4 0 0,-1-3-1 16,-2-6 0-16,3-6-2 16,-4-12-3-16,-2-2 1 15,-3-8-1-15,-2-2 2 16,-2-1 1-16,-7 3 2 0,-5 3 3 15,1 10 1-15,-2 3 0 16,3 6 1-16,-2 4-2 16,9 13-5-16,2-2-9 0,5 6-26 15,15 0-36-15,-3-2-5 16</inkml:trace>
  <inkml:trace contextRef="#ctx0" brushRef="#br0" timeOffset="153569.9643">8573 2298 341 0,'0'0'3'0,"0"0"2"0,0 0 3 16,0 0 3-16,2-6 0 15,-2 6 3-15,-5-14 0 16,-3 1 0-16,-1-2-3 15,-5-4-2-15,4 0-3 0,-1 0-2 16,2 0-2-16,6 0-3 16,3 2-6-16,3 0-8 15,17-2-36-15,3 8-24 16,3 0-4-16</inkml:trace>
  <inkml:trace contextRef="#ctx0" brushRef="#br0" timeOffset="153829.8889">8819 1840 455 0,'0'0'5'0,"-9"0"0"16,9 0 2-16,-18 12 0 15,5 0 0-15,-1 5 0 16,0 3 0-16,-4 4 0 0,7 0-6 16,1-2-3-16,7-1-2 15,3-4 0-15,6-5-1 16,4-1 0-16,4-3 0 15,5-5 0-15,0 2 2 16,0 2 3-16,-1 1 2 0,-6 1-1 16,-2 6 2-16,-5 0-1 15,-3 4-5-15,-7 1-36 16,-1-1-39-16,-5 0-1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28T15:50:12.718"/>
    </inkml:context>
    <inkml:brush xml:id="br0">
      <inkml:brushProperty name="width" value="0.05292" units="cm"/>
      <inkml:brushProperty name="height" value="0.05292" units="cm"/>
      <inkml:brushProperty name="color" value="#FF0000"/>
    </inkml:brush>
  </inkml:definitions>
  <inkml:trace contextRef="#ctx0" brushRef="#br0">15262 8092 409 0,'0'0'7'16,"-8"-7"2"-16,8 7 1 15,-10-7 2-15,10 7 0 0,-14-3 0 16,14 3 2-16,-15 7-1 15,8 13-6-15,1 10-1 16,-1 12-6-16,1 12 0 16,-3 14 0-16,3 6 0 15,4 4 0-15,2-3 0 0,8-6 0 16,8-9 0-16,11-10 0 16,7-14 0-16,11-10 0 15,5-8 0-15,9-6 0 16,2-2 0-16,2 0 0 0,-6 4 0 15,-8 5 0-15,-6 6 0 16,-17 12 0-16,-13 10 0 16,-13 7 0-16,-14 6 0 15,-16 4 0-15,-7-4 0 0,-2-5 0 16,-9-11 0-16,9-13 0 16,-6-17-23-16,11-25-57 15,10-9-4-15</inkml:trace>
  <inkml:trace contextRef="#ctx0" brushRef="#br0" timeOffset="265.3996">15148 8238 431 0,'0'0'5'0,"0"0"1"16,0 0 1-16,3 5 1 15,9 2 1-15,11-3-1 16,7 2 2-16,12-6-1 0,11-3-4 16,6-7-2-16,8-5-5 15,1-10-13-15,3 0-62 16,0-6-3-16</inkml:trace>
  <inkml:trace contextRef="#ctx0" brushRef="#br0" timeOffset="495.0943">15939 8388 485 0,'0'0'4'16,"-17"-7"0"-16,4-13 2 0,0-9-1 16,-1-13 0-16,5-13-3 15,0-13-2-15,6-11 0 16,5-2 0-16,11-4 0 0,9 11-4 16,5 21-71-16,14 0-9 15</inkml:trace>
  <inkml:trace contextRef="#ctx0" brushRef="#br0" timeOffset="1004.0968">17330 8238 387 0,'0'0'8'0,"-6"-15"3"0,-5 0 4 15,-1 1 2-15,-6-6-2 16,2-1 3-16,-7-3 1 15,-5 6 2-15,-2 6-21 0,0 9 0 16,-2 14 0-16,2 13 0 16,-1 17 0-16,7 15 0 15,4 8 0-15,10 2 0 16,10 5 0-16,11-9 0 16,17-8 0-16,14-20-18 0,15-12-66 15,8-17-1-15</inkml:trace>
  <inkml:trace contextRef="#ctx0" brushRef="#br0" timeOffset="1499.1687">17789 8132 396 0,'0'0'8'0,"-13"-3"3"15,3 2 1-15,0-1 1 0,-1 0 2 16,-2 0-1-16,2 1 0 15,2-2 1-15,9 3-8 16,-14-7-3-16,14 7-2 16,-7-11-2-16,7 11 0 0,-7-12 0 15,7 12 0-15,-15-16 0 16,5 8 0-16,1-2 0 16,-1 3 0-16,-2 2 0 15,5 2 0-15,-4 1 0 0,11 2 0 16,-16-2 0-16,16 2 0 15,-10 0 0-15,10 0 0 16,-10 5 0-16,10-5 0 16,-13 14 0-16,8-2 0 0,-9 4 0 15,4 2 0-15,-6 6 0 16,-1 3 0-16,0 4 0 16,1 1 0-16,2 1 0 15,2 1 0-15,9 0 0 0,3-3 0 16,14-4 0-16,7-8 0 15,9-9 0-15,5-7 0 16,1-3-4-16,2-5 1 16,1-7 0-16,-8 0 0 0,-2 1 1 15,-7 10 1-15,0 1 1 16,-4 17-3-16,-1-3-8 16,4 3-40-16,-2 2-27 15,1-4-2-15</inkml:trace>
  <inkml:trace contextRef="#ctx0" brushRef="#br0" timeOffset="1880.9398">17926 8032 420 0,'-2'10'6'0,"4"12"2"15,7 13 1-15,7 13 2 16,7 12-2-16,5 9 1 0,6 11 0 15,8 0 1-15,-2-2-6 16,-2-11-1-16,-7-16-3 16,-7-10-1-16,-6-17 0 15,-11-14-1-15,-7-10-1 0,-10-18 0 16,-8-22-1-16,-6-17 1 16,-3-18-1-16,-1-13 1 15,3-12 0-15,5-1 0 0,7 1 1 16,7 9 0-16,8 11 0 15,18 22 1-15,9 19 1 16,7 18 1-16,7 21 0 16,6 8 3-16,-5 17 0 15,-6 14 1-15,-10 11 0 0,-11 4-4 16,-13 0-2-16,-8-2 0 16,-19-5 0-16,-6-16-7 15,-15-7-72-15,7-12-4 16</inkml:trace>
  <inkml:trace contextRef="#ctx0" brushRef="#br0" timeOffset="4287.4542">16075 9941 379 0,'0'0'9'15,"-7"-8"2"-15,-3 3 2 16,-4 4 1-16,-2 1 1 0,-6 9 0 16,-3 13 0-16,-4 10 1 15,3 16-8-15,-1 11-3 16,9 10-2-16,6 4-1 15,9-1-2-15,6 1 1 16,17-11-1-16,8-7 0 0,15-10 0 16,6-11-1-16,3-8 1 15,0-2-1-15,-3-2 1 16,-4 2 0-16,-12 8 0 0,-10 4 0 16,-17 6-1-16,-10 8 1 15,-19 6-1-15,-13-2 1 16,-9 3-4-16,-10-14-9 15,2-16-56-15,-4 8-12 16</inkml:trace>
  <inkml:trace contextRef="#ctx0" brushRef="#br0" timeOffset="5031.4311">16618 10579 340 0,'0'0'7'0,"0"0"2"16,0 18 3-16,5 6 0 15,5 10 3-15,8 12-1 16,6 13-1-16,5 10 3 0,6 6-9 16,3 2 0-16,-4-1-2 15,-4-10-1-15,-5-9-1 16,-15-15 0-16,-3-17-1 16,-7-25 0-16,-24-7-2 0,-2-31 0 15,-10-22 0-15,-1-22 0 16,-2-11-1-16,4-6 0 15,7-1 1-15,10 4 0 0,13 9 0 16,10 18 0-16,19 13 0 16,12 22 0-16,7 16 1 15,3 18 1-15,2 10-1 16,-7 18 1-16,-10 14-1 16,-5 12 1-16,-20 4-2 0,-6 4-1 15,-9 0-7-15,-16-13-12 16,0-12-30-16,-3-11-28 15,3-18-3-15</inkml:trace>
  <inkml:trace contextRef="#ctx0" brushRef="#br0" timeOffset="5268.995">16947 9728 468 0,'-3'10'4'0,"3"12"0"0,0 16 1 15,8 13 1-15,4 17 0 16,10 12 1-16,2 12 0 16,6 9-3-16,8-4-4 0,1-6 0 15,9-8-23-15,10-15-57 16,-14-12-2-16</inkml:trace>
  <inkml:trace contextRef="#ctx0" brushRef="#br0" timeOffset="5395.7667">17566 10576 241 0,'0'0'-16'0,"0"-15"-33"16,-1-7-5-16</inkml:trace>
  <inkml:trace contextRef="#ctx0" brushRef="#br0" timeOffset="5516.0567">17367 10118 410 0,'0'0'6'0,"-2"12"1"15,1 5 2-15,1 4-1 16,4 4 0-16,7 4 1 16,5-2-3-16,10 3-8 15,0-9-39-15,13-10-35 16,4-4-3-16</inkml:trace>
  <inkml:trace contextRef="#ctx0" brushRef="#br0" timeOffset="5683.972">17832 10043 455 0,'0'0'5'0,"0"0"1"16,-10 0 1-16,0 13 0 16,-5 11 2-16,-3 11-1 0,5 9 2 15,3 9-6-15,2 6-4 16,7 2 0-16,14-4 0 15,6-9 0-15,18-11 0 0,5-22-18 16,8-14-64-16,4-5-1 16</inkml:trace>
  <inkml:trace contextRef="#ctx0" brushRef="#br0" timeOffset="5949.1551">18308 10374 424 0,'0'0'1'0,"0"0"-2"16,-2-12-1-16,2-5-5 0,-10-12-20 16,5-11-44-16,1-8-1 15</inkml:trace>
  <inkml:trace contextRef="#ctx0" brushRef="#br0" timeOffset="6056.1144">18175 9849 434 0,'0'0'6'15,"-10"12"0"-15,2 6 1 0,0 3 0 16,1 1 0-16,5 7-3 15,2-5-5-15,7 6-22 16,16-7-53-16,5-6-3 16</inkml:trace>
  <inkml:trace contextRef="#ctx0" brushRef="#br0" timeOffset="6271.8457">18574 10276 368 0,'0'0'2'0,"0"-11"-1"15,-4-5 0-15,1-11 0 16,-5-10 1-16,0-11-1 16,5-3 2-16,-2-4 3 0,3 3 0 15,2 6 3-15,4 14 2 16,2 17 1-16,12 15 1 16,0 20 0-16,6 10-2 15,3 15-4-15,2-5-16 0,1 6-63 16,5-3-5-16</inkml:trace>
  <inkml:trace contextRef="#ctx0" brushRef="#br0" timeOffset="6884.0047">19035 9852 429 0,'0'0'4'0,"0"0"2"15,0 0 0-15,-10-8 1 16,10 8 0-16,-11-7 1 16,11 7 0-16,-9-6 2 15,9 6-4-15,0 0-2 16,-10-9-1-16,10 9 1 0,0 0-1 16,-13-4 0-16,13 4 0 15,0 0-3-15,-10-3 0 16,10 3 0-16,-10 0 0 15,10 0 0-15,0 0 0 0,-9 0 0 16,9 0 0-16,-11 0 0 16,11 0 0-16,-15 0 0 15,7 0 0-15,-1 3-2 0,-4 4 1 16,2 1-1-16,-2 6 0 16,0 3-1-16,0 9 1 15,3 3 0-15,-1 3-1 16,7 3 1-16,2 4-1 0,2-4 0 15,10-9 1-15,4-8 0 16,11-11 0-16,4-7 1 16,3-12 0-16,3-13-1 15,-1-6 2-15,-2-4-1 0,0 0 0 16,-5 5 1-16,-2 6 0 16,-9 11-1-16,5 10 1 15,-3 8 1-15,4 15 0 16,1 9 0-16,0 11 1 15,4 8 2-15,0 7 0 0,-1 4 1 16,-6 6 1-16,-5 5 1 16,-8 3 0-16,-7 2-7 15,-5 5 0-15,-14-1 0 0,-12 1 0 16,-1-7 0-16,-4-6 0 16,1-8 0-16,-7-19-23 15,8-10-59-15,2-11-3 16</inkml:trace>
  <inkml:trace contextRef="#ctx0" brushRef="#br0" timeOffset="10293.4723">16231 12581 351 0,'0'0'7'15,"0"18"3"-15,7 4 3 0,5 13 2 16,8 10 2-16,8 11 0 16,6 8 0-16,6 6 1 15,-2-2-5-15,-1-1-3 16,-4-13-3-16,-9-11-2 0,-10-14-2 16,-12-12-1-16,-14-16-1 15,-11-9-2-15,-15-21 0 16,-4-15-2-16,-9-17-1 0,-4-16 1 15,-2-9 0-15,11 0 1 16,5 0 0-16,15 2 2 16,16 10-1-16,13 10 2 15,24 18 0-15,15 14 0 0,22 13 0 16,8 8 0-16,4 11 0 16,-3 14 0-16,-3 12 0 15,-15 14 0-15,-13 6-1 16,-19 8-2-16,-19-4-7 15,-5 4-23-15,-16-5-46 0,-7-12-3 16</inkml:trace>
  <inkml:trace contextRef="#ctx0" brushRef="#br0" timeOffset="10939.6277">16907 12909 353 0,'0'0'5'16,"0"13"3"-16,9-1 3 0,2-1 1 15,2-2-1-15,7-2 1 16,-2-5 0-16,6-7 0 16,-3-16-5-16,-1-7-3 15,-9-10-1-15,-4-3-1 16,-7-2 1-16,-9-1 0 0,-4 5 1 16,-10 8 3-16,-1 11 1 15,-3 6 0-15,2 14 0 16,5 5-1-16,5 14-1 15,9 6-1-15,6 1-5 0,8 4-7 16,9-12-24-16,12-4-49 16,7-6-3-16</inkml:trace>
  <inkml:trace contextRef="#ctx0" brushRef="#br0" timeOffset="11391.6572">17111 12097 439 0,'0'0'3'16,"0"22"2"-16,0 8 1 15,11 15 1-15,3 12-1 16,7 14 1-16,5 8 0 0,6 9 1 16,3-1-4-16,1-8-5 15,10-5-18-15,-8-19-56 16,-1-15-5-16</inkml:trace>
  <inkml:trace contextRef="#ctx0" brushRef="#br0" timeOffset="12158.5308">17525 12462 361 0,'0'0'5'15,"0"10"2"-15,0 3 0 0,5 3 2 16,3 2-1-16,5 3 0 16,1 1 0-16,6-5 0 15,-2-5-5-15,6-9-1 16,1-6-1-16,-4-13 0 0,-2-9 0 16,-2-4-1-16,-2 0 1 15,1 5-1-15,1 11 1 16,4 10 0-16,5 9 1 15,4 18 2-15,8 12-1 16,4 12 3-16,2 7 0 0,-1 3 1 16,-6 2 1-16,-3 0-1 15,-11 0 0-15,-10 2-1 16,-11-3 0-16,-6 2-2 0,-17-3-1 16,-9-3-1-16,-4-8-2 15,-3-6-3-15,-6-14-6 16,4-10-22-16,13-16-48 15,-10-14-2-15</inkml:trace>
  <inkml:trace contextRef="#ctx0" brushRef="#br0" timeOffset="12573.461">18171 11615 413 0,'0'0'6'16,"-19"11"2"-16,4 10 1 16,-3 5 2-16,-2 17 0 0,0 14 1 15,1 21 0-15,5 13 0 16,11 13-5-16,11 8-2 15,13 5-2-15,15-7-1 16,13-8-4-16,10-17-4 0,12-13-18 16,6-22-54-16,1-21-5 15</inkml:trace>
  <inkml:trace contextRef="#ctx0" brushRef="#br0" timeOffset="12915.1384">18737 12428 384 0,'0'0'2'16,"0"0"-1"-16,0 0 0 15,-10-12 0-15,2-11-1 16,-5-17 0-16,-6-14 0 16,-4-18 2-16,-3-12 0 0,4-6 3 15,2-1 2-15,7 10 1 16,6 12 2-16,8 25 1 16,17 24 1-16,14 27-2 15,10 30-1-15,10 19-2 0,4 11-2 16,6 14-4-16,-7-1-15 15,-2 2-59-15,-4-7-5 16</inkml:trace>
  <inkml:trace contextRef="#ctx0" brushRef="#br0" timeOffset="13100.1012">18688 12248 466 0,'0'0'4'15,"0"0"-2"-15,0 0 1 16,0 0 0-16,9-15 0 16,12-2-1-16,8-10-3 15,15-2-5-15,6-17-27 0,8-3-45 16,20-4 0-16</inkml:trace>
  <inkml:trace contextRef="#ctx0" brushRef="#br0" timeOffset="13510.0134">18700 11505 379 0,'0'0'4'0,"12"13"0"15,4-1 0-15,13 8 1 16,17 5 2-16,11 1 2 15,13 8 0-15,18 4 2 16,8 1-1-16,3 3-1 0,2 1 0 16,-7 3-1-16,-6 1-1 15,-17 10-1-15,-16 6 0 16,-15 5-2-16,-20 5 0 0,-19 6-3 16,-6 1-3-16,-15 0-16 15,-11-5-59-15,-2-10-3 16</inkml:trace>
  <inkml:trace contextRef="#ctx0" brushRef="#br0" timeOffset="13900.2966">19826 11328 451 0,'0'0'3'0,"2"19"1"0,8 7 1 15,5 16 0-15,11 8 1 16,7 8 0-16,5 6 1 16,4 6 0-16,5-8-4 0,-3-5-5 15,-7-12-9-15,0-23-48 16,-11 0-20-16,-12-3-3 15</inkml:trace>
  <inkml:trace contextRef="#ctx0" brushRef="#br0" timeOffset="14059.4665">19826 11792 448 0,'0'0'0'0,"0"0"1"15,0 0-1-15,16-2 1 16,2-3-1-16,8-7 0 15,10-7-2-15,14-3-7 16,2-12-24-16,16 1-40 0,8 0-3 16</inkml:trace>
  <inkml:trace contextRef="#ctx0" brushRef="#br0" timeOffset="14576.1961">20572 11497 422 0,'0'0'2'0,"0"0"0"16,-1-4 2-16,1 4 1 0,-3-11 1 15,3 11 1-15,-6-17 2 16,1 6 1-16,5 11-1 16,-9-15-1-16,9 15-1 0,-10-12-1 15,10 12 0-15,-11-5-3 16,11 5 0-16,-13-7-1 15,13 7-2-15,-13-3 0 16,13 3 0-16,-14-2 0 16,14 2 0-16,-16-3 0 0,16 3 0 15,-14-2 0-15,14 2 0 16,-16-2 0-16,16 2 0 16,-13-2 0-16,13 2 0 15,-13 0 0-15,13 0 0 0,-14 0 0 16,14 0 0-16,-9 4-3 15,9-4 2-15,-12 11-1 16,12-11 1-16,-13 11-1 16,13-11 1-16,-13 19 0 0,6-8 0 15,1 4 1-15,3 1-1 16,-1 1 1-16,4 4 0 16,0 1 0-16,7-5 0 0,4-2 0 15,5-5 0-15,5-4 0 16,2-6 1-16,2-3-1 15,4-8-1-15,-2-2-1 16,-2 4-3-16,2 4-10 16,-3-4-26-16,-2 9-38 0,2 2-2 15</inkml:trace>
  <inkml:trace contextRef="#ctx0" brushRef="#br0" timeOffset="14819.8974">21011 11490 421 0,'0'0'0'16,"0"0"-6"-16,-7-8-17 16,7-9-46-16,-2-4-3 0</inkml:trace>
  <inkml:trace contextRef="#ctx0" brushRef="#br0" timeOffset="14945.64">20645 11136 452 0,'0'0'1'0,"-3"15"1"0,2-3-1 15,1 3 1-15,8 1-3 16,1-2-6-16,12-2-23 16,5-2-44-16,-1-10-3 15</inkml:trace>
  <inkml:trace contextRef="#ctx0" brushRef="#br0" timeOffset="15169.9554">20800 10590 446 0,'0'0'5'15,"0"0"3"-15,0 20 1 16,14 10 1-16,10 15 1 0,9 14 0 16,8 14 0-16,8 11-11 15,9 12 0-15,2 0 0 16,0 2 0-16,-5-12 0 15,-1-4 0-15,-14-16-72 0,-5-16-12 16</inkml:trace>
  <inkml:trace contextRef="#ctx0" brushRef="#br0" timeOffset="15559.9093">20618 11554 417 0,'0'0'3'16,"6"11"1"-16,0 1 0 15,6 1 0-15,2 1-1 16,10 3-15-16,3-6-57 0,2-6-1 16</inkml:trace>
  <inkml:trace contextRef="#ctx0" brushRef="#br0" timeOffset="16865.5323">22063 10821 357 0,'0'0'6'15,"0"0"5"-15,0 0 1 16,0 0 2-16,-8-2 2 0,8 2 1 16,-9-9 1-16,9 9 1 15,-6-14-5-15,6 14-3 16,-12-16-3-16,7 8 0 16,5 8-8-16,-14-12 0 0,14 12 0 15,-15-6 0-15,8 6 0 16,7 0 0-16,-16 3 0 15,6 2 0-15,1 8 0 16,-1-2 0-16,-1 8 0 0,2 0-4 16,2 4 2-16,-1 1 0 15,2-1 0-15,5 0 1 16,1-6 0-16,3-5 1 16,8-5 0-16,2-5 0 0,2-2 1 15,1 0-1-15,4-6 1 16,-5 6-1-16,0 0 1 15,-5 3-1-15,-3 6 0 16,-3 2 0-16,-3 1 0 0,-1 1-1 16,-1-4 1-16,1-9-1 15,-6 11-1-15,6-11 1 16,0 0-1-16,0 0 1 16,0 0-1-16,1-7 1 0,-1 7 0 15,10-7 1-15,-10 7 0 16,11-14 1-16,-4 1 0 15,-1-6 0-15,0-1 0 0,0-6 0 16,-2 2-2-16,0 0 1 16,-2 1 0-16,-2 7 0 15,0 2 0-15,0 14 1 16,-5-8 0-16,5 8 0 16,0 0 0-16,-8 0 0 0,8 0 0 15,0 0-1-15,0 0 1 16,-6 10-2-16,6-10 2 15,0 0-1-15,0 14 0 16,0-4 0-16,0 2 0 0,1 5 1 16,5 3-1-16,0-1 1 15,3 3 0-15,3-5-1 16,3 0 1-16,6-10 0 0,1-6 0 16,6-5 0-16,3-14 0 15,3-2-1-15,5-14-1 16,-1-2 0-16,-6-1 0 15,-3-2-1-15,-4 3 1 0,-11 0 0 16,-7 0-1-16,-10 4 1 16,-14 1-1-16,-10 4 0 15,-9-4 0-15,-13 5-1 16,-7-3-1-16,-12 2 1 16,-5 2 0-16,-8 10 3 0,1 9 1 15,0 9 2-15,5 24 1 16,8 16 1-16,14 22 1 15,18 19-1-15,16 15 0 16,19 16-3-16,20 0-2 0,18-1 0 16,14-6 0-16,16-12 0 15,13-18 0-15,5-14 0 16,4-22 0-16,8-13-17 16,-6-20-63-16,0-12-2 0</inkml:trace>
  <inkml:trace contextRef="#ctx0" brushRef="#br0" timeOffset="17531.7277">22501 10190 412 0,'0'0'5'15,"-9"5"2"-15,9-5 0 16,-14 9 1-16,14-9-2 15,-13 6 1-15,13-6 0 0,0 0-1 16,0 0-4-16,0-11-2 16,15 2-1-16,5 0 1 15,4 2 2-15,4-1 0 16,3 6 2-16,2 2 1 0,-1 4 0 16,-3 7 1-16,-1 11-1 15,-6 4 0-15,-6 7 0 16,1 4-2-16,-6 1 0 15,-3-1-3-15,2-1 0 16,2-7 0-16,2-6 0 0,5-3 0 16,5-7-2-16,1-4 0 15,3-1 1-15,-4 4 0 16,-1 2 2-16,-9 5 0 16,-2 3 1-16,-9 7 0 0,-4 1-2 15,-9 1 0-15,-4-5-4 16,1-1-16-16,-5 1-52 15,5-20-10-15</inkml:trace>
  <inkml:trace contextRef="#ctx0" brushRef="#br0" timeOffset="17776.2891">23097 10122 464 0,'0'0'4'15,"-11"0"1"-15,11 0-1 16,-15-21 1-16,6-2 0 16,2-12 0-16,-1-9 0 15,-3-14-3-15,8-2-7 0,-1-10-15 16,-1 9-57-16,5 5-3 15</inkml:trace>
  <inkml:trace contextRef="#ctx0" brushRef="#br0" timeOffset="18396.2559">22795 11725 395 0,'0'0'5'15,"0"0"0"-15,0 0 1 0,0 0 1 16,8 0 1-16,3-10 1 16,3-9 0-16,3-6 0 15,1-8-5-15,2-1-1 16,-2-5-2-16,-2 3 0 0,-4 4-1 15,-11 3 2-15,-1 15 0 16,-8 11 3-16,-7 3 0 16,-4 17 3-16,1 12 0 0,1 3 0 15,4 7 0-15,9 3-5 16,4-2-3-16,11-2 0 16,10-8 0-16,13-9 0 15,6-14 0-15,15-7-27 0,2-9-53 16,4-13-3-16</inkml:trace>
  <inkml:trace contextRef="#ctx0" brushRef="#br0" timeOffset="18923.0852">23177 11493 385 0,'0'0'4'0,"0"0"2"15,3 17 2-15,4-1 2 16,3 2 1-16,2 6 1 0,3 1-1 15,3 0 1-15,-2 0-4 16,1-9-2-16,-1-7-2 16,-3-13-2-16,-6-13 0 0,-3-12-2 15,0-9 0-15,-4-4-1 16,1-5 1-16,4 4-1 16,0 7 1-16,6 12 0 15,7 15 0-15,0 9 0 16,7 18 1-16,3 7 0 0,4 1-3 15,6 8-25-15,-3-5-49 16,-4-5-1-16</inkml:trace>
  <inkml:trace contextRef="#ctx0" brushRef="#br0" timeOffset="19327.1606">23616 10885 428 0,'0'0'4'0,"-1"11"2"16,2 4 0-16,7 8 1 0,11 8 2 16,3 10 0-16,7 7 1 15,6 6 1-15,3 2-2 16,-1-1-3-16,-2-2 0 0,-4-7-6 15,-8-6 0-15,-4-10 0 16,-11-11 0-16,-6-4 0 16,-2-15 0-16,-11 3 0 15,-7-6 0-15,-8-9 0 0,-3 2 0 16,-4-1 0-16,0 4 0 16,0 4 0-16,3 3 0 15,4 9 0-15,5 3 0 0,12 4 0 16,8 2 0-16,6-1 0 15,15-5 0-15,5-6 0 16,8-3 0-16,4-7-11 16,8-9-38-16,-1-5-32 15,-2-3-3-15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1-08T15:10:19.772"/>
    </inkml:context>
    <inkml:brush xml:id="br0">
      <inkml:brushProperty name="width" value="0.05292" units="cm"/>
      <inkml:brushProperty name="height" value="0.05292" units="cm"/>
      <inkml:brushProperty name="color" value="#FF0000"/>
    </inkml:brush>
  </inkml:definitions>
  <inkml:trace contextRef="#ctx0" brushRef="#br0">10037 5474 368 0,'0'0'2'16,"0"0"2"-16,0 0 1 0,0 0 2 16,0 0-1-16,0-7 2 0,0 7-1 15,-1-10 1 1,1 10-3-16,-6-16-1 0,1 6-1 15,-5-3-1 1,-3-1 0-16,-3-3 0 0,-5 0 3 16,-5 1 0-16,-5 2 2 15,-5 1 1-15,-6-1 1 0,-3 6-2 16,-6 1 1-16,-5 3-1 0,-4 1-2 15,-1 0-2 1,-6 3-1-16,0 0-1 0,-6 3-1 16,-2 3 0-1,-6 4 0-15,-6 4 0 0,-6 2 0 16,-6 6 0-16,-6 4 0 15,-7 1 1-15,-4 7 0 0,-3 2-1 16,-3 6 1 0,-1 1 0-16,0 8 0 0,-2 6 0 15,-2 9 0-15,-2 6-1 0,-5 6 0 16,-1 9 0-1,-4 5 0-15,1 9 1 0,-4 3-2 16,6 3 1 0,5 2 0-16,5 4-1 0,6 7 1 15,9 2 0-15,9-1 0 16,6 5 0-16,9 2-1 0,6 5 0 15,5 3 1 1,8 5 0-16,3 2 1 0,9 4-1 16,5 4 0-16,7 1 0 0,8 2 1 15,7-3 1 1,10 3-2-16,6-2 1 0,11 3-2 15,3-3 1-15,12 1 0 16,6 2 0-16,10 0-2 0,4 0 1 16,8 1 1-1,5-3 0-15,6-3-1 0,5-3 0 16,7-8 1-16,7 0-1 0,9-5 1 15,6-4 1 1,8-3-1-16,5-2 0 0,7 0 1 16,8-3 0-1,4 0 0-15,6-4 1 0,2 0-1 16,6 0 1-16,3-5-2 15,4-5 0-15,2-4 0 0,0 0 0 16,6-4 0 0,-1-3 0-16,5-1 0 0,0-4 0 15,6-2 0-15,0-3 0 0,5-6 0 16,4-2 0-1,3-5 0-15,1-3 0 0,2-5 0 16,3-4 0-16,2-3 0 16,1-7 0-16,-1-2 0 0,5-7 0 15,-2-5 0 1,5-7 0-16,1-4 0 0,-1-8 0 15,2-4 0 1,3-5 0-16,-2-6 0 0,-2-4 0 16,-1-2 0-16,-2-11 0 0,-3-8 0 15,-3-6 0 1,-4-7 0-16,-5-7 0 0,-5-10 0 15,0-6 0-15,-8-6 0 16,-3-7 0-16,-9-5 0 0,-6-5 0 16,-5-8 0-1,-5-4 0-15,-5-6 0 0,-9-6 0 16,-3-10 0-16,-9-4 0 0,-1-9 0 15,-6-3 0 1,-6-9 0-16,-5-3 0 0,-8-5 0 16,-4-2 0-16,-10-2 0 15,-6-3 0-15,-8 0 0 0,-7 0 0 16,-7 2 0-1,-6-5 0-15,-9 3 0 0,-7 1 0 16,-5 5 0 0,-6-1 0-16,-9-1 0 0,-7 5 0 15,-8 0 0-15,-4 2 0 0,-9-3 0 16,-2 3 0-1,-5-3 0-15,-5 2 0 0,-2 2 0 16,-6-2 0-16,-3 2 0 16,-3 4 0-16,-7 2 0 0,3 2 0 15,-8 0 0 1,0 0 0-16,-2-1 0 0,-1 2 0 15,-4 1 0 1,-3 0 0-16,1-1 0 0,-4 2 0 16,-4 6 0-16,-2 7 0 0,-3 0 0 15,-3 7 0-15,-2 3 0 16,-1 4 0-16,-2 5 0 0,-3 5 0 15,2 0 0 1,-5 4 0-16,0 2 0 0,0 4 0 16,-3 5 0-1,-4 5 0-15,-2 7 0 0,-1 5 0 16,-5 9 0-16,-2 6 0 0,-4 6 0 15,-2 9 0 1,-1 4 0-16,-3 3 0 0,-1 1 0 16,-2 1 0-16,1 0 0 15,-3 2 0-15,0 5 0 0,-1-1 0 16,0 8 0-1,0-3 0-15,5 4-56 0,2 11-31 16</inkml:trace>
  <inkml:trace contextRef="#ctx0" brushRef="#br0" timeOffset="7530.0753">13778 7064 61 0,'0'0'3'16,"0"0"4"-16,-1 5 9 0,1-5 6 15,-11 8 6-15,11-8 4 16,-17 9 2-16,8-6 2 0,-4-2-5 16,4-1-4-1,0 0-8-15,9 0-4 0,-11-7-7 16,11 7-4-16,-2-13-2 0,2 13-1 15,6-17-1 1,4 9 1-16,10-5-1 0,7-1 0 16,10-8 1-1,15-2-1-15,7-9 1 0,12-3 0 16,5-7-1-16,7-3 1 15,1-2 0-15,4-2 0 0,-9 4 0 16,-4 2-1 0,-9 8 0-16,-6 5 0 0,-8 7 2 15,-3 9 1-15,-7 7 1 0,-6 8 2 16,-2 5 0-1,-2 13 0-15,-1 12 2 0,0 14-1 16,4 11-1-16,-1 12-2 16,7 12-1-16,1 11 0 0,2 6 0 15,2 14-2 1,2-3 1-16,1 3 1 0,-4-1 1 15,2-1 0 1,-5-3 1-16,-2-1 0 0,-1-5-1 16,-2-7 2-16,-1 0-2 0,-2-7 0 15,0-2-1-15,-2-4-1 16,6-4-1-16,0-4 1 15,-1-6-1-15,0-1 0 16,0-7 0-16,1 0-1 0,-1-4 1 16,-2-3 0-1,-4-3 1-15,-3-1-1 0,-3 0 0 16,-4-3 0-16,-2 1-1 0,-6-2 1 15,-1-6-1 1,-2-4 0-16,-4-3 0 0,-2-5 1 16,0-3-1-16,-3-2 0 15,-1-4 0-15,0-3 1 0,-5 1 0 16,-1-1 0-1,-2 2-1-15,-3 1 1 0,-3 0-1 16,-2 1 1 0,-5 0 0-16,-3 3-1 0,-4-1 1 15,-3-1-1-15,-5 2 1 0,-5 0-1 16,-3 1 0-16,-1 0 0 15,-5 4 0-15,1-2 0 16,-1 0 0-16,0 0-1 16,4 1-3-16,0-6-3 0,6 3-12 15,3 6-50 1,0-14-9-16</inkml:trace>
  <inkml:trace contextRef="#ctx0" brushRef="#br0" timeOffset="8450.0845">15457 6108 314 0,'0'0'5'0,"-3"17"6"16,-2 3 1-16,3 9 2 15,2 12 4-15,0 8 1 0,3 7 0 16,6 3 1-16,6-3-4 15,5-7-4-15,7-13-2 0,5-12-3 16,0-17-1 0,3-12-3-16,-1-20 0 0,-3-12-1 15,-4-12 0 1,-7-9-1-16,-7-4 1 0,-9-3-1 15,-4 3 0-15,-7 2 1 16,-12 9 0-16,-7 8-1 0,-7 7 1 16,-7 11 0-16,1 11-1 0,-6 8 2 15,-2 9-3 1,-1 12 0-16,4 7 0 0,9 5 0 15,5 3-2 1,13 2-1-16,8-10-6 0,14-17-60 16,15 5-11-16</inkml:trace>
  <inkml:trace contextRef="#ctx0" brushRef="#br0" timeOffset="9100.091">15959 6238 316 0,'0'0'7'16,"0"13"3"-16,3 2 2 0,2-1 3 16,3 5 1-1,0 0 1-15,3 1-1 0,1-1 1 16,-1-6-5-1,-1-6-4-15,1-7-1 0,-3-3-3 16,-3-13 0-16,-4-4-1 16,-1-6 0-16,-9-3 0 0,1-3-1 15,-4 1-1-15,1 0-1 0,0 2 0 16,0 4 1-1,6 1-2-15,5 4 1 0,4-3 1 16,10 2-1 0,3-2 1-16,6 3-1 0,9 3-2 15,-1-3-9-15,6 2-41 16,-1 14-22-16,-1 5-4 0</inkml:trace>
  <inkml:trace contextRef="#ctx0" brushRef="#br0" timeOffset="9320.0932">16465 6154 392 0,'2'12'7'0,"-2"5"3"0,0 3 0 15,0 6 0-15,0-2 0 16,3 1 0-16,2-6 0 0,3 0-7 16,-8-19-32-1,15-19-45-15,-8-12-2 0</inkml:trace>
  <inkml:trace contextRef="#ctx0" brushRef="#br0" timeOffset="9450.0945">16243 5836 363 0,'0'0'8'15,"-8"6"-1"-15,2 2 1 0,6-8 0 16,-7 20-1-16,4-9 0 15,3 1-3-15,0-12-18 0,10 15-53 16,15-7-4 0</inkml:trace>
  <inkml:trace contextRef="#ctx0" brushRef="#br0" timeOffset="10070.1007">16766 5929 405 0,'0'0'5'0,"0"0"3"16,0 0 0-1,0 0 0-15,0 0 1 0,-11 0 0 16,11 0 1-16,0 0-1 0,-9-14-4 15,9 14-2-15,-2-15-1 16,2 15-1-16,-2-14 1 16,2 14 0-16,-3-8 0 15,3 8-1-15,0 0 1 0,0 0-1 16,-10-9 0-1,10 9 0-15,-10-5 0 0,10 5-1 16,-9-3 1-16,9 3-1 16,-12 0 1-16,2 0-1 15,0 0 0-15,-3 6 0 0,2 2 0 16,-1 6-1-16,-1 5 1 15,4 5-2-15,1 3 1 0,4 3-1 16,4 0 1 0,1-2-1-16,10-5 1 0,2-8-1 15,4-8 1 1,2-10 1-16,0-13 0 0,2-7 0 15,1-6-1-15,-2 0 0 16,0 0 0-16,0 3 0 0,-3 6 1 16,3 11-2-16,-2 8 1 0,4 8 0 15,0 13 0 1,2 7 1-16,-2 12 0 0,0 5 0 15,0 5 0 1,-3 4 1-16,-3 6-1 0,-7 0 2 16,-8-1 0-16,-6 2-1 15,-9-9 1-15,-9-8 0 16,-5-11-2-16,-5-13-9 0,-6-14-40 15,2-13-27-15,3-11-2 16</inkml:trace>
  <inkml:trace contextRef="#ctx0" brushRef="#br0" timeOffset="10320.1032">17107 5999 411 0,'0'0'5'0,"-4"15"1"0,1-7 0 15,3-8 0-15,-4 14-2 16,4-14-19-16,-13-11-52 0,13-7 0 16</inkml:trace>
  <inkml:trace contextRef="#ctx0" brushRef="#br0" timeOffset="10450.1045">16917 5617 427 0,'0'0'5'16,"-7"5"1"-16,-3 5-1 0,3 1 0 16,-2 0 0-1,5 1 1-15,0-1-3 0,4 0-3 16,0-11-13-16,20 1-31 0,3-1-30 15,2 0-3-15</inkml:trace>
  <inkml:trace contextRef="#ctx0" brushRef="#br0" timeOffset="10700.107">17266 5854 303 0,'0'0'7'0,"0"0"5"15,0 0-1-15,0 0 0 0,-3-11 1 16,-2-7 0-1,-1-7-1-15,1-8 2 0,-1-3-9 16,5-5-4-16,1 4 1 16,0 4 1-16,7 12 2 0,3 14 3 15,2 12 1 1,3 20 2-16,0 11 0 0,0 7 0 15,1 4 0 1,5 4-14-16,2-10-63 0,-5-5-6 16</inkml:trace>
  <inkml:trace contextRef="#ctx0" brushRef="#br0" timeOffset="11310.1131">18069 5581 347 0,'0'0'4'0,"0"0"0"16,7 11 0-16,-7-11 2 15,20 2 0-15,-7-4 0 16,5-6 1-16,-1-3 0 0,1-10-4 16,-4-4 1-1,-4-6-1-15,-5-2 1 0,-5 3 2 16,-8 4 2-16,-10 4 1 0,-6 9 1 15,-4 11-1 1,-1 4 1-16,-1 16 0 0,4 4-2 16,5 7-2-16,4 1-2 15,13-1-3-15,4-7-3 0,14-3-12 16,4-1-50-1,10-18-14-15</inkml:trace>
  <inkml:trace contextRef="#ctx0" brushRef="#br0" timeOffset="11620.1162">18428 5540 266 0,'0'0'5'0,"0"0"7"0,0 0 3 15,0-12 0 1,-4-3 3-16,-5-9 0 0,-5-13 1 16,-6-13 1-16,-7-10-6 0,-8-15-5 15,-2-8-3-15,-4-6-2 16,3 2-2-16,2 4-1 15,5 11 0-15,8 6 0 16,9 13 1-16,11 7-1 0,5 13 0 16,11 5 0-1,14 4 1-15,6 3 1 0,9-1-1 16,5 0-6-16,8 4-29 0,0 5-39 16,-5 12-1-1</inkml:trace>
  <inkml:trace contextRef="#ctx0" brushRef="#br0" timeOffset="11840.1184">18133 5129 331 0,'0'0'3'0,"12"-8"2"16,11-1 1-16,7-5 1 15,11-5 0-15,11-5 2 16,9-2-12-16,9 0-54 0,-1-3-6 16</inkml:trace>
  <inkml:trace contextRef="#ctx0" brushRef="#br0" timeOffset="12940.1294">16126 7577 317 0,'0'0'8'0,"5"22"1"0,-1-6 4 15,4 3 1-15,2 1 1 0,-1 0 1 16,0 2 0 0,3-6 0-16,-4-13-4 0,-6-11-5 15,-2-16-1-15,-3-8-2 16,-8-11 0-16,-2-3 0 0,-1-3-1 15,-5 4-1 1,3 4 0-16,4 7 0 0,3 10 0 16,4 5-1-1,5 9 1-15,7 1-1 0,8 2 1 16,10-1-2-16,6 2-4 0,3-2-5 15,10 5-8-15,1 3-10 16,0 0-5-16,-1 8-4 0,-5 6 2 16,-4 5 3-1,-8 7 8-15,-1 4 12 0,-11-4 13 16,-3 1 13-1,-4-5 7-15,1-4 1 0,-9-18 2 16,17 3-3-16,-5-13-4 0,2-16-6 16,5-8-5-1,-4-7-2-15,3-5-2 0,-3-1-1 16,-2 7 1-16,-5 2 0 15,-6 10 2-15,-2 9 2 0,-10 15 0 16,-3 8 3 0,-5 15 1-16,-1 13 1 0,-1 7 0 15,4 7-2 1,6 4-1-16,7-3-3 0,5-2 0 15,11-15-6-15,16-9 0 0,6-16 0 16,16-5-21-16,3-15-56 16,7-11-3-16</inkml:trace>
  <inkml:trace contextRef="#ctx0" brushRef="#br0" timeOffset="13680.1368">16871 7155 376 0,'0'0'3'0,"2"12"2"16,7 4 2-16,2 4 0 0,7 4 2 15,2 7 0 1,6 6 2-16,4 6 0 0,2 1-2 15,1 2-2 1,-2 0-1-16,2-1-1 0,-6 3-2 16,-1-5 0-16,-3-2-1 15,-5-6-1-15,-2-3 0 0,-6-9-1 16,1-7 1-16,-11-16-1 15,0-8 1-15,-13-23-1 16,-9-17 0-16,-10-14 1 0,-5-10-1 16,-5-7-1-1,-6-4 1-15,2 8-1 0,1 3 0 16,8 11 0-16,8 15 0 15,11 9 0-15,8 8 0 16,10 11 0-16,10 7 1 0,12 6-1 16,11 5 1-16,7 8-1 15,3 9 2-15,4 7 0 0,-4 7 1 16,-5 7 0-1,-9 2 0-15,-10 3 0 0,-13 1 0 16,-8-3 0 0,-13-7-1-16,-8-7-3 0,-2-8-12 15,-7-6-41-15,1-13-21 16,5-6-3-16</inkml:trace>
  <inkml:trace contextRef="#ctx0" brushRef="#br0" timeOffset="14180.1418">17265 6589 284 0,'0'0'9'0,"0"0"6"15,0 0 4-15,0 0 3 16,-2 13 2-16,2 1 1 0,2 10 1 15,4 10 2-15,5 12-9 0,7 8-5 16,2 9-4 0,7 7-2-16,1 1-3 0,2 0-2 15,0-5-3 1,1-7 0-16,0-9 0 0,-2-9-4 15,-2-17-22-15,-7-11-53 16,5-11 0-16</inkml:trace>
  <inkml:trace contextRef="#ctx0" brushRef="#br0" timeOffset="14450.1445">17781 7100 381 0,'0'0'7'16,"-6"11"1"-16,6-11 0 15,-15 13-1-15,15-13 0 16,-13 7-4-16,13-7-7 0,-15-11-9 16,9-14-15-16,-1-9-1 15,-4-7 8-15,-3-1 14 0,-7-2 9 16,-3 7 6-1,-6 4 10-15,4 15 11 0,-4 9 7 16,4 9-2 0,4 12-7-16,6-1-14 0,11 3-10 15,5-14-13-15,8-7-63 16,11 0-4-16</inkml:trace>
  <inkml:trace contextRef="#ctx0" brushRef="#br0" timeOffset="14800.148">18083 6723 394 0,'0'0'3'0,"0"0"3"0,0 0 2 16,0-10 1-1,0 10 3-15,-4-11 0 0,4 11 1 16,-10-13 1-16,10 13-3 15,-15 0-1-15,7 7-2 16,-1 12-1-16,1 8-3 0,2 5-4 16,3 6 0-16,2 4 0 15,2-1 0-15,9-1 0 0,7-5 0 16,6-15 0-1,8-8 0-15,3-12 0 0,7-3-79 16,2-12-2 0</inkml:trace>
  <inkml:trace contextRef="#ctx0" brushRef="#br0" timeOffset="15410.1541">18535 6653 359 0,'0'0'3'16,"0"0"4"-16,-3-10 2 0,0 2 1 15,0-1 2-15,2-2 1 16,-3 0 2-16,0 3 2 15,4 8-3-15,-5-12-3 16,5 12-2-16,0 0 0 0,0 0-3 16,0 0-1-1,-8 0-3-15,8 0 0 0,0 0-1 16,-13-2 0-1,13 2-1-15,-11-10 0 0,11 10 1 16,-12-9-1-16,12 9 0 0,-16-5 1 16,16 5-1-16,-10 0 1 15,10 0-2-15,-11 5 2 0,11-5-1 16,-11 9 0-1,11-9 0-15,-11 12 0 0,11-12 0 16,-13 13 0 0,13-13 1-16,-14 14-1 0,14-14 0 15,-13 15 0-15,4-6-1 16,1-1 1-16,2 2 0 0,-1 2 0 15,-1 0-1-15,2 4 0 0,3 2 1 16,-1 5-1 0,4 0 1-16,0 1-1 0,6-2 0 15,4-5 0 1,5-5 0-16,0-9 1 0,5-3-1 15,0-11 0-15,0-10 1 16,-2 1 0-16,0-1 0 16,-2 6 0-16,1 8 0 0,-1 9-1 15,-2 13 1-15,0 7 0 16,2 9 0-16,1 1 0 0,3 1-8 15,-7-8-67 1,7-13-2-16</inkml:trace>
  <inkml:trace contextRef="#ctx0" brushRef="#br0" timeOffset="15930.1593">18520 5943 366 0,'0'0'7'16,"-3"4"1"-1,1 13 5-15,2 9 0 0,7 12 1 16,4 11 1-16,9 14 1 15,5 10 1-15,8 6-5 0,4 6-4 16,5-5-3-16,1-5-3 0,5-8-6 16,-5-13-25-1,-1-13-47-15,-4-10-2 0</inkml:trace>
  <inkml:trace contextRef="#ctx0" brushRef="#br0" timeOffset="16200.162">18577 6486 401 0,'0'0'5'16,"0"0"2"-16,0 0 2 16,0 0 0-16,0 0 1 0,19-1 1 15,3-8 0-15,8-6 0 16,11-4-5-16,7-5-3 0,8 2-11 15,-2-4-65 1,5-1-3-16</inkml:trace>
  <inkml:trace contextRef="#ctx0" brushRef="#br0" timeOffset="16550.1655">19189 6495 445 0,'0'0'5'0,"0"14"0"15,0-3 0-15,0 1 0 16,1 2 0-16,1-2 0 0,-2-12-2 16,13 12-14-16,-13-12-61 0,17-25-5 15</inkml:trace>
  <inkml:trace contextRef="#ctx0" brushRef="#br0" timeOffset="16670.1667">18999 6068 429 0,'0'0'5'15,"-9"11"1"-15,0 0 0 0,0 2 0 16,0 2 0-16,4 2-3 15,-1-3-10-15,6-14-43 0,7 12-24 16,9-9-3-16</inkml:trace>
  <inkml:trace contextRef="#ctx0" brushRef="#br0" timeOffset="17000.1698">19346 6211 413 0,'0'9'6'15,"0"9"1"-15,0 5 2 16,2 7 1-16,4 3 1 16,4 3-1-16,5 0 2 0,5-4-2 15,3-11-4 1,6-13-2-16,2-11-2 0,0-12-1 15,0-14-2 1,-6-10 1-16,-7-4-1 0,-6-3 0 16,-12 0 1-16,-9 6-1 0,-14 10 2 15,-9 7 2-15,-8 13 0 16,-3 10 0-16,-1 5 1 0,3 11-4 15,7 4 0 1,14 6-7-16,3 6-54 0,17-18-20 16,9-3 0-1</inkml:trace>
  <inkml:trace contextRef="#ctx0" brushRef="#br0" timeOffset="17670.1767">19704 5961 270 0,'0'0'7'15,"-3"17"2"-15,2-5 3 0,1 2 1 16,1 6 4-16,6 6 0 16,2 3 3-16,7 5 2 15,1-4-6-15,4-1-3 0,3 2-2 16,-2-5-2-1,1-6-1-15,-5-6-3 0,-1-8 0 16,-7-6-2-16,-4-15 0 16,-5-12-1-16,-1-12 1 15,-4-6-1-15,-2-5-1 16,1-4-1-16,3 6 0 0,2 2 0 15,0 12 0-15,12 12 1 0,2 16-2 16,6 7 2 0,2 14-1-16,2 10 0 0,2 7 1 15,1 7 0 1,0 2-6-16,-1 2-27 0,-3-4-42 15,0 2 0-15</inkml:trace>
  <inkml:trace contextRef="#ctx0" brushRef="#br0" timeOffset="50050.5005">6852 5037 335 0,'0'0'5'0,"0"0"2"0,0 0 3 15,0 0 3-15,0 0 2 16,0 0-1-16,0 0 2 0,0 0 0 16,3 22-3-16,8 2-2 0,5 12-3 15,11 8-1 1,3 14 0-16,7 4-1 0,5 7-1 15,3 4 0 1,3 0-1-16,-5-7 0 0,2-6-1 16,-7-7 0-16,-3-9-2 15,-8-8 0-15,-2-11 1 0,-6-4-2 16,-7-6 0-16,-1-5 0 15,-11-10 0-15,3 13 0 16,-3-13 0-16,-3 8 0 0,3-8 0 16,-17 8 0-1,5-4 0-15,0-3 0 0,-4-1 0 16,0-1 0-16,-6-6 0 15,-2-6-2-15,-2-3 0 16,-3-3-1-16,0 2 0 16,-2-2 1-16,2 3 0 0,4 3 1 15,-1 0 0-15,4 5 0 0,4 4 1 16,4 2-1-1,4 0 0-15,10 2 1 0,-9 2-1 16,9-2 0 0,9 20 0-16,8-2 1 0,6 5 0 15,9 5 0-15,4 5 1 16,4 1-1-16,1-1 1 0,0 0-1 15,-1-8 1 1,-6-8 0-16,-7-12-1 0,-7-5 1 16,-7-17 0-16,-6-11-1 0,-7-14 1 15,0-6-1 1,-3-3-1-16,-2-3 0 0,2 3-2 15,0 3-3-15,3 9-7 16,4 8-21-16,-4 11-44 16,16 11-1-16</inkml:trace>
  <inkml:trace contextRef="#ctx0" brushRef="#br0" timeOffset="50980.5098">7510 4790 330 0,'0'0'8'15,"0"15"1"-15,5 4 4 0,7 9 2 16,6 9 1-16,7 11 0 15,5 6 1-15,6 7 0 0,5 1-7 16,2 5-3 0,2-6-1-16,-3-5-2 0,-4-6-1 15,-4-6-1-15,-6-9-1 0,-2-5 0 16,-8-5 0-1,-2-9 1-15,-8-3-1 0,-8-13 0 16,4 13-1 0,-4-13 1-16,-8 4 0 0,-1-4-1 15,-4 0 1-15,-2-1-1 16,-2-3 0-16,-1-2 0 0,-2 0 0 15,1-2 0 1,0 0 0-16,-1 0 0 0,2 0-1 16,0 2 1-16,1 0 0 0,3-1-1 15,-2 1 1 1,3 1-1-16,1 0 1 0,-1 0 0 15,5 2-1-15,8 3 1 16,-15-5 0-16,15 5-1 0,0 0 1 16,0 11 0-1,11 0 0-15,6 4 0 0,5 1 1 16,5 3-1-16,3-1 1 0,1-1 0 15,0-4 0 1,-3-5 0-16,-2-5 0 0,-7-3 0 16,-2-8 0-16,-7-8-1 15,-5-6 1-15,0-3-1 16,-4-4 0-16,0 0-1 15,-1 0 0-15,1 0-3 0,0 2-7 16,7-1-38 0,0 8-28-16,2 3-2 0</inkml:trace>
  <inkml:trace contextRef="#ctx0" brushRef="#br0" timeOffset="51660.5166">8088 4575 407 0,'0'0'6'16,"1"14"2"-16,7 3 1 16,4 9 3-16,1 9 1 15,10 7 0-15,3 8 1 0,4 3-1 16,2 5-5-16,4-4-2 0,0-4-4 15,0-3-2 1,-1-7 0-16,0-3 0 0,-4-4 0 16,-5-4 0-1,-2-3 0-15,-5-1 0 0,-5-4-3 16,-3-2 2-16,-5 0 0 15,-4-5 0-15,-2-3 0 0,-1-2 1 16,1-9-1 0,-15 9 1-16,6-9 0 0,-1 0 0 15,-4 0-1-15,2-6 0 0,-4 1 1 16,2-1-1-1,-3-2 0-15,-1 3 0 0,-1-1 0 16,-3-1 1-16,2-1-1 16,-1 0 0-16,-3-1 1 0,3-1 0 15,0 0-1 1,3 1 1-16,6 2 0 0,1 6-1 15,11 1 1 1,0 0 0-16,0 15-1 0,9 7 0 16,8 4 1-16,5 3 0 0,4 3-1 15,4-3 2 1,-1-3-1-16,-1-4 0 0,-2-10 1 15,-1-9 0-15,-5-4 0 16,-3-15 0-16,-7-11 0 0,-3-4 0 16,0-5-1-1,-5-3 0-15,4 0 0 0,-2 2-2 16,2 6-3-16,2 2-6 0,8 8-26 15,2 4-40 1,0-1-2-16</inkml:trace>
  <inkml:trace contextRef="#ctx0" brushRef="#br0" timeOffset="53030.5303">4231 4305 305 0,'0'0'4'0,"0"0"2"0,0 13 3 16,0 6 2-1,6 3 2-15,3 5 2 0,4 7 3 16,2 2 1-16,5 0-5 16,3 3-2-16,-1-8-2 15,1-2-2-15,-1-7-3 16,0-5-2-16,-5-5-1 0,-2-6-2 15,-5-3 1 1,-10-3 0-16,13-3 0 0,-13-8 0 16,-4-3 0-16,-5-7 0 0,-7-3 0 15,-3-5 0 1,-3-4 0-16,-4-2-2 0,0-1 0 15,2-2-1-15,-1 2-1 16,2-3 0-16,4 3-2 0,6 2-1 16,3 2 0-1,4 2 0-15,6 1 0 0,3 4 0 16,8 8 1-16,6 5 1 0,5 2 1 15,3 8 2 1,3 3 0-16,3 7 2 0,-4 9 2 16,-2-2 2-16,-6 5 1 15,-2-1 1-15,-7 3 1 16,-5-2 0-16,-4-4 0 15,-1-2-2-15,-1-1-1 0,-2-5-3 16,3-8-1 0,0 0-2-16,0 0 0 0,0 8 0 15,10-3 0-15,1 3 0 0,2 1 1 16,3 6 0-1,3 4 1-15,-1 7-1 0,2 2 1 16,-1 4-1-16,0-2-1 16,3 1-2-16,-2-3-8 0,5-4-34 15,0-3-29 1,0-10-2-16</inkml:trace>
  <inkml:trace contextRef="#ctx0" brushRef="#br0" timeOffset="53370.5335">4789 4388 298 0,'0'0'5'16,"0"0"0"-16,5 3 2 0,-5-3 2 15,17 0-1 1,-6-8 0-16,2-4 1 0,-1-3-1 16,0-8-4-16,-5-4 0 15,-4-4-3-15,-3-1 2 16,-5 5 2-16,-7 3 2 15,-1 10 4-15,-2 10 2 0,-1 7 2 16,3 16 1 0,3 10 1-16,4 8 0 0,6 4-4 15,4-2-3-15,9-3-2 0,6-9-6 16,10-7-8-1,-4-15-37-15,10-11-36 0,0-12-1 16</inkml:trace>
  <inkml:trace contextRef="#ctx0" brushRef="#br0" timeOffset="53850.5385">5076 3975 402 0,'0'0'4'0,"0"0"0"16,-9 7 3-16,1 2-1 15,-1 3 2-15,1 2 0 16,-2 2 1-16,1 3-2 16,3 0-1-16,6 1-3 0,2-4-1 15,11-1-2-15,7-3-3 0,4-3-4 16,5 1-2-1,0-3-2-15,0-1 0 0,-2 2 0 16,-4 0 3 0,-5 6 3-16,-11 3 5 0,-4 5 5 15,-5 4 4-15,-10 4 2 16,-7 0 1-16,-5-2-4 0,3-2-9 15,-7-6-31 1,9-9-39-16,7-8-4 0</inkml:trace>
  <inkml:trace contextRef="#ctx0" brushRef="#br0" timeOffset="54100.541">5227 3768 332 0,'0'0'7'16,"2"7"6"-1,4 6 1-15,4 8 6 0,5 5-2 16,3 9 2-1,4 7-1-15,4 5 2 0,-2-1-8 16,5 1-5-16,-5-7-8 16,6-1-15-16,-6-10-58 0,-2-7-6 15</inkml:trace>
  <inkml:trace contextRef="#ctx0" brushRef="#br0" timeOffset="54320.5432">5224 4108 402 0,'0'0'1'15,"0"0"2"-15,0 0 0 16,0 0 2-16,0 0-1 0,14-8 0 15,3-5-2 1,2-11-16-16,-2-2-53 0,19-2-4 16</inkml:trace>
  <inkml:trace contextRef="#ctx0" brushRef="#br0" timeOffset="54990.5499">5293 4066 279 0,'0'0'4'15,"0"13"2"-15,0-13 2 0,0 0 1 16,0 0 0 0,14 0 2-16,-3-5 0 0,1-6-1 15,4-10-4 1,3-1-2-16,5 1-11 0,-1 6-39 15,3-6-18-15</inkml:trace>
  <inkml:trace contextRef="#ctx0" brushRef="#br0" timeOffset="55360.5536">5609 3955 335 0,'0'0'6'0,"3"15"2"0,7-1 2 15,-1-2 0 1,5 5 1-16,1-2 0 0,4-1 0 16,1-1 1-16,-2-9-5 15,-3-4-1-15,-4-12-2 0,-7-4 0 16,-4-8 0-1,-7-3 0-15,-7-5-1 0,-5 1 0 16,0 1-2 0,-1 6 0-16,4 4-1 0,3 4 1 15,8 6-1-15,3 0 1 0,2 10-1 16,14-14 1-16,4 6 0 15,5-3-1-15,3-3-1 16,3 1-7-16,2 0-20 16,9 2-45-16,-7 0-2 0</inkml:trace>
  <inkml:trace contextRef="#ctx0" brushRef="#br0" timeOffset="55590.5559">6117 3834 375 0,'0'0'1'0,"0"0"0"15,-6-2 0-15,6 2-2 16,-17-19-4-16,9-1-6 0,-4-2 0 16,-5-7 0-1,1 3 2-15,-1-2 7 0,1 7 5 16,0 2 4-16,2 13 6 0,0 6 7 15,2 8 2 1,5 5-3-16,3 1-4 0,4-1-8 16,0-13-20-16,0 0-57 15,12 0-2-15</inkml:trace>
  <inkml:trace contextRef="#ctx0" brushRef="#br0" timeOffset="55820.5582">6242 3456 211 0,'0'0'10'15,"-2"-10"5"-15,2 10 7 0,0 0 6 16,-7-11 1-16,7 11 2 16,-10 0 1-16,6 10 2 15,3 11-8-15,0 5-6 16,1 8-5-16,1 3-4 0,6 4-4 15,3-4-1 1,7-2-1-16,3-9-1 0,3-11-3 16,6-9-6-16,-4-12-11 0,4-12-62 15,-4-11-2 1</inkml:trace>
  <inkml:trace contextRef="#ctx0" brushRef="#br0" timeOffset="56010.5601">6402 3058 417 0,'1'5'6'0,"4"12"3"15,4 12 1 1,3 8 1-16,7 10 1 0,6 10 0 16,4 5 0-1,4 3 0-15,3-6-8 0,2-6-5 16,-3-10-12-16,3-24-53 15,-7 7-15-15</inkml:trace>
  <inkml:trace contextRef="#ctx0" brushRef="#br0" timeOffset="56220.5622">6452 3521 445 0,'0'0'1'0,"0"0"1"15,0 0 2-15,5-7 0 16,6-4 1-16,6-4 0 0,6-7-1 16,9-3-6-16,1-2-49 0,9-7-23 15,3-1-4 1</inkml:trace>
  <inkml:trace contextRef="#ctx0" brushRef="#br0" timeOffset="56710.567">6862 3475 369 0,'0'0'0'16,"0"0"1"-16,0 0-2 0,-9-7-2 16,3-4-4-16,-5-9-1 15,-3-3 0-15,-2-4 0 16,-3-5 4-16,4 3 4 0,-3 5 6 15,3 8 4 1,2 5 5-16,4 9 2 0,9 2 0 16,-11 2-1-16,11 8-6 15,0-10-13-15,13 7-30 16,10-5-39-16,-4-2-1 0</inkml:trace>
  <inkml:trace contextRef="#ctx0" brushRef="#br0" timeOffset="56960.5696">7002 3321 401 0,'0'0'6'15,"5"11"1"-15,2-1 2 0,0 3 0 16,0-1 1-1,3 3 0-15,2-1 1 0,1-2-1 16,0-10-5-16,-1-2-3 16,1-14-1-16,-1-8-3 15,-3-11 0-15,-3-6-2 0,-4-3 1 16,-4-1 0-16,-4 6 1 15,-8 4 2-15,-6 11 4 0,-2 11 1 16,-4 11 2 0,-3 13 0-16,5 12 1 0,0 5-1 15,4 4-1 1,8-2-4-16,6-2-2 0,6-4-4 15,8-15-14-15,12-5-60 16,1-6-3-16</inkml:trace>
  <inkml:trace contextRef="#ctx0" brushRef="#br0" timeOffset="57260.5726">7258 3277 351 0,'0'0'6'0,"0"0"5"0,0 0 0 16,0 0 3-16,0 0-2 15,7-5 2-15,-7-13-2 0,0-9 1 16,0-6-6-1,-1-4-5-15,0 2 0 0,1 0-2 16,0 7-1 0,5 11 1-16,-5 17 0 0,21 2 0 15,-8 20 1-15,4 8-1 0,-2-1-7 16,7 8-65-16,-2 1-1 15</inkml:trace>
  <inkml:trace contextRef="#ctx0" brushRef="#br0" timeOffset="58110.5811">5066 5078 396 0,'0'0'1'0,"0"0"0"15,-9 0 2 1,9 0-1-16,-18-5 2 0,4 3 1 16,-3 0 1-16,-1 2 2 15,-5 0-1-15,3 4-1 0,0 5-1 16,2 4 0-1,7 1-2-15,3 1-2 0,8 4-1 16,6-2-1 0,10-1-1-16,7-3 1 0,8-3-1 15,3-1 0-15,4-1 0 0,0-2 0 16,-4 2 0-16,-5 3 1 15,-9 2 1-15,-5 4-2 16,-13 6 2-16,-5 4 2 16,-13 1-1-16,-6 1-2 0,-3-3-6 15,-7-6-19 1,2-3-45-16,7-6-1 0</inkml:trace>
  <inkml:trace contextRef="#ctx0" brushRef="#br0" timeOffset="58350.5835">5375 5158 445 0,'0'0'3'0,"0"10"3"0,0-10 0 16,1 14 0-16,-1-14-1 15,0 0 1-15,0 0-6 0,0 0-13 16,-1-19-60-1,-8-8-5-15</inkml:trace>
  <inkml:trace contextRef="#ctx0" brushRef="#br0" timeOffset="58440.5844">5178 4964 431 0,'0'0'4'0,"-3"15"1"0,1-3 0 16,2 2-2-1,0-1-3-15,6 1-16 0,12-7-53 16,-7-7-2-16</inkml:trace>
  <inkml:trace contextRef="#ctx0" brushRef="#br0" timeOffset="58630.5863">5380 4717 444 0,'1'10'4'15,"7"9"0"1,4 8 1-16,10 7 0 0,5 9 1 15,4 5-1 1,4-1-2-16,7 8-7 0,-8-11-40 16,4-11-33-16,-6-7-1 15</inkml:trace>
  <inkml:trace contextRef="#ctx0" brushRef="#br0" timeOffset="59060.5906">5383 5027 441 0,'0'0'2'0,"0"0"-1"16,0 0 1-16,11-7-1 15,2-1 1-15,3-4 0 0,8-2 0 16,1-5-1-16,7 2-7 15,-4-2-7-15,6 4-10 0,-8-1-5 16,1 5-2 0,-9 3 1-16,2 3 1 0,-8 4 4 15,1-2 9 1,2 2 10-16,-5-3 11 0,8-6 6 15,-7-3 0-15,8-7-2 16,-7-4-2-16,8-5-6 0,-7 3-3 16,-3-2 1-16,-4 7 5 0,-2 4 6 15,-4 8 4 1,0 9 2-16,-8 0 5 0,-1 13 3 15,-1 6 0 1,3 6-2-16,3 3-6 0,3 4-6 16,3-2-3-16,8 2-2 15,10-4-2-15,3-6-4 16,5-5-8-16,0-9-28 0,4-8-41 15,-2-3-1-15</inkml:trace>
  <inkml:trace contextRef="#ctx0" brushRef="#br0" timeOffset="59410.5941">6041 4545 414 0,'0'0'6'0,"0"0"2"16,-9 8 2 0,9-8-2-16,-11 17 1 0,4-6 1 15,0 3-1 1,1 1 0-16,4 0-6 0,1-2-3 15,1 1-2-15,4-4-4 16,8 3-5-16,1-7-5 0,4 4-6 16,2-8-2-16,1 8 2 15,-2 2-1-15,1 0 9 16,-1 6 9-16,-7-3 10 0,1 8 8 15,-8 0 9 1,0 7 3-16,-4-3-2 0,-4 2-2 16,-3 3-11-16,-7 11-68 15,2-17-14-15</inkml:trace>
  <inkml:trace contextRef="#ctx0" brushRef="#br0" timeOffset="124771.2477">5592 9883 286 0,'0'0'4'0,"0"0"2"0,0 0 2 16,0 0 2 0,0 0 2-16,0 0 1 0,-1 6 1 15,1-6 1-15,0 0-3 0,-12 10-1 16,12-10-3-1,-11 8-2-15,3-3-1 0,-4 0-1 16,-2 0-1-16,-3 2-1 16,-3 1 0-16,-5 1-1 0,-1 3 0 15,-3-1-1 1,-5 5 1-16,-1-2-1 0,-5 1 0 15,0-1 1 1,-3 0-1-16,-4-3-1 0,-1 0 1 16,0-4-1-16,-1-2 0 0,2 1 0 15,0 1-1-15,6 2 1 16,0-1-1-16,6 1 1 15,2 3 0-15,3-2 0 16,6 2 0-16,3-1 1 0,2-1-1 16,3-4 0-1,5 1 0-15,11-7-1 0,-12 13 0 16,12-3 0-16,0 6 0 0,8 2-1 15,6 10 2 1,3 6 1-16,3 7-1 0,4 5 1 16,3 3 0-16,5 6 0 15,2 3 0-15,1 2 1 0,3 1-2 16,0 2 0-1,9 5 1-15,0 5 0 0,4 1-1 16,0 1 2 0,0 1-1-16,3-1 1 0,-2-4 0 15,1-3 0-15,-4-5 0 0,-2-6 0 16,-1 0 0-16,2-3-1 15,-2-3 1-15,3 2 0 16,-1-5-1-16,-1 2 1 16,0-1-1-16,-1 0 1 0,-2-6 1 15,-1 1-1 1,-5-1 0-16,-1-4 0 0,-2 1 0 15,-5-2 1 1,-2 2-1-16,-5 0 1 0,0-2-1 16,-4 3 0-16,-1 0-1 0,-3 0 1 15,0 0 0-15,-1 0-2 16,2-2 1-16,-2-2-2 0,1 1 0 15,0-4 0 1,4-1-1-16,3-4-2 0,-2-1 1 16,3-4-2-1,-3-2-1-15,3-3-1 0,-2-2 1 16,2-4 0-16,-4-2 0 0,0-2 2 15,-2-2 0-15,1-1 2 16,-2 1 0-16,0-4 2 16,-2 1 1-16,0 0-1 15,-1-1 1-15,-2-2 1 0,-2 0-1 16,-9-1 1-1,13 0 0-15,-13 0 0 0,11-4 0 16,-11 4 0 0,13-6 1-16,-13 6-1 0,13-8 0 15,-13 8 0-15,15-10-1 0,-15 10 1 16,18-10 0-16,-8 3 0 15,1-1 0-15,1-1 1 0,5-3 0 16,1 0-1 0,4-4 1-16,-1 1 0 0,5-2 1 15,-1 0 0 1,5-3 1-16,1 1 1 0,1-2 2 15,0 2 1-15,0-4 0 16,2-1 1-16,-3-3-1 0,4-2 0 16,-4-2-2-16,2-1-2 15,-2 0-1-15,-1 1-1 16,0 3-1-16,0 3-1 0,-3 5-1 15,-1 2-4 1,1 5-14-16,-4 1-53 0,-2 0-2 16</inkml:trace>
  <inkml:trace contextRef="#ctx0" brushRef="#br0" timeOffset="126971.2697">1650 12361 299 0,'0'0'4'16,"0"0"2"-16,0 0 2 0,-3-10 3 15,3 10 0 1,-12-12 1-16,2 3 2 0,0 0-2 15,-5-2-1-15,-2 0-4 16,-1-2-2-16,-2-3-2 16,-2 2 0-16,-5-2 0 15,-3 4 0-15,-1 2 0 0,-2 3-1 16,-1 5 1-16,0 6-1 0,0 13 0 15,5 5-1 1,0 8 0-16,10 5-1 0,1 3 0 16,10 3 0-1,6 1-1-15,7-2 1 0,11-2-1 16,9-7 0-16,9-2 1 15,9-6-1-15,4-3 1 0,3-5 0 16,1 1 0 0,-6-2 0-16,-1 0 1 0,-12 8 0 15,-10 4 1-15,-10 8 0 0,-12 7 0 16,-8 6 0-1,-15 6 1-15,-6 0 0 0,-9-1-2 16,-5-5-1-16,-2-8-10 16,3-18-48-16,3 1-15 15</inkml:trace>
  <inkml:trace contextRef="#ctx0" brushRef="#br0" timeOffset="127811.2781">1897 12679 221 0,'0'0'7'16,"0"0"4"-16,7 4 2 0,-7-4 1 15,0 0 1 1,0 0 1-16,14 10 0 0,-14-10 1 16,0 0-6-16,15-8-3 15,-7-3-3-15,6 0 0 0,-3-7-1 16,5 0-1-1,-4-4 0-15,4 3-1 0,-5-1-2 16,-2 0 1 0,-2 0-1-16,-5 1 0 0,-2 3 0 15,-3 0-1-15,-9 4 2 0,-4 6-1 16,-1 4 2-1,-6 4 1-15,3 13 1 0,-3 10 4 16,1 10 0-16,3 8 2 16,4 4 0-16,6 2 0 0,3-3 1 15,6-3-1 1,3-8-3-16,9-12-2 0,9-16-3 15,3-13-7 1,10-21-42-16,0-6-28 0,2-14-3 16</inkml:trace>
  <inkml:trace contextRef="#ctx0" brushRef="#br0" timeOffset="128111.2811">2104 11823 381 0,'0'9'6'0,"0"9"3"16,3 12 2-1,1 14 2-15,1 16 1 0,3 13 2 16,3 13-1 0,2 13 1-16,0-2-5 0,5-3-4 15,2-5-2-15,3-11-4 0,0-14-6 16,8-8-20-16,14-16-54 15,-13-11-3-15</inkml:trace>
  <inkml:trace contextRef="#ctx0" brushRef="#br0" timeOffset="128761.2876">2648 12550 148 0,'0'0'4'15,"0"0"2"1,9-2 2-16,-9 2 3 0,12-16 1 16,-3 2 2-16,-1-5 3 0,0-3 1 15,-4-3-1-15,0-1 2 16,-4 2 4-16,0 5-1 0,-6 4 1 15,-3 8 0 1,-3 7 2-16,-5 11-3 0,-1 13-2 16,2 5-4-1,-2 8-4-15,6 2-3 0,4 0-2 16,6-3-3-16,2-5-2 0,13-11 0 15,8-8-4-15,4-12-6 16,11-8-25-16,1-11-45 16,2-5 1-16</inkml:trace>
  <inkml:trace contextRef="#ctx0" brushRef="#br0" timeOffset="129231.2921">3043 12243 287 0,'0'0'6'0,"0"-8"5"0,0 8 2 15,-1-11 4 1,1 11 1-16,-4-11 3 0,4 11 0 16,-9-9 0-1,9 9-6-15,-13 0-4 0,13 0-2 16,-16 14-3-16,7-4-2 0,0 5-1 15,1 2 0-15,1 5-1 16,0 4 1-16,1 5-1 16,3 1 0-16,3 0 1 15,1 1-1-15,5-1 0 0,6-1 0 16,6-8-1-1,3-5 0-15,4-8-1 0,3-7-2 16,1-8-8-16,6-22-59 16,-1 7-9-16</inkml:trace>
  <inkml:trace contextRef="#ctx0" brushRef="#br0" timeOffset="129461.2946">3185 11832 426 0,'0'0'3'0,"0"22"3"16,7 3 0-16,2 12 2 0,4 11 0 15,4 9 1-15,4 9 0 16,3 9 0-16,2 0-3 0,4-2-2 15,-1-7-3 1,2-4-6-16,-4-11-24 0,1-5-49 16,-2-3-3-1</inkml:trace>
  <inkml:trace contextRef="#ctx0" brushRef="#br0" timeOffset="129661.2964">3193 12385 422 0,'0'0'2'0,"0"0"3"16,0 0 1 0,8 5 1-16,4-5 1 0,7-2 0 15,7-6 0-15,6-3 1 0,9-7-4 16,9-2-8-1,-2 10-60-15,9-20-15 0</inkml:trace>
  <inkml:trace contextRef="#ctx0" brushRef="#br0" timeOffset="130511.3051">3805 12189 349 0,'0'0'4'0,"0"0"4"16,0 0 3-16,0 0 1 0,0 0 1 15,0 0 1 1,0 0 2-16,-9-2 0 0,9 2-3 15,-11-7-3 1,11 7-2-16,-11-5-2 0,11 5-1 16,-13-7-1-16,13 7-1 0,-11-8-1 15,11 8 0-15,-12-7-1 16,12 7-1-16,-15-7 1 0,15 7-1 15,-11-5 1 1,11 5-1-16,-14-3 0 0,14 3 1 16,-10 0-1-1,10 0 0-15,0 0 0 0,-10 3 0 16,10-3 0-16,0 0 0 0,0 0-1 15,-11 9 1-15,11-9 0 16,0 0-1-16,0 0 1 16,-9 4-1-16,9-4 0 15,0 0 0-15,-9 3 0 0,9-3-1 16,-6 10 0-1,4-1 1-15,0 4-1 0,2 4 0 16,0 2 1-16,1 1 0 16,4-1 0-16,1-3 0 15,3-3 0-15,2-3 1 0,3-8-1 16,3-2 1-16,3 0-1 15,3 0 1-15,6 0 0 0,1 5 0 16,0 5-1 0,1 5 0-16,-3 1 1 0,-6 4-1 15,-1-6 0 1,-7-9-4-16,-12-10-14 0,-2-21-56 15,-9-15-1-15</inkml:trace>
  <inkml:trace contextRef="#ctx0" brushRef="#br0" timeOffset="130881.3088">3815 11475 392 0,'0'0'4'15,"0"30"1"-15,5 2 3 0,4 12 0 16,3 10 1-16,2 12 1 0,6 7 0 15,5 10 1 1,1-3-4-16,2-6-1 0,-2-2-2 16,1-9 0-16,-1-5-2 15,0-10-1-15,-2-7 0 0,-4-9-1 16,-3-12 1-1,2-11-1-15,-5-9 0 0,-1-3-1 16,-1-11 1 0,1-2-1-16,-2-1 1 0,2 1 0 15,2 3-1-15,-2 7 1 0,1 6 0 16,-4 4 1-16,-2 8-1 15,-4 5 2-15,-4 3-1 0,-8-1 1 16,-7-1-1 0,-6-4-2-16,-7-10-7 0,-1-4-23 15,9-6-46 1,-12-10-1-16</inkml:trace>
  <inkml:trace contextRef="#ctx0" brushRef="#br0" timeOffset="131251.3125">4173 11437 442 0,'0'10'4'0,"0"11"0"16,2 15 2 0,6 14 0-16,5 14 1 0,4 14 0 15,5 9 1-15,5 9 0 0,4 1-3 16,2-10-2-16,2-11 0 15,1-10-4-15,-1-17-9 0,3-21-51 16,-4-2-19 0,-3-12-1-16</inkml:trace>
  <inkml:trace contextRef="#ctx0" brushRef="#br0" timeOffset="131601.316">4704 12148 325 0,'0'0'4'0,"0"0"2"0,10-1 2 16,-1-5 1-1,0-4 1-15,3-2 2 0,1-3 1 16,2-4 0-16,-2-3-3 0,-2 2-2 15,-5-1-2-15,-4 2 0 16,-2 0-1-16,-1 4-1 16,-8 2 0-16,-4 5 0 15,0 7 0-15,-3 2 0 0,3 13 0 16,4 8 1-1,4 9-1-15,5 5 1 0,6 3-2 16,9 1 1 0,7-3-2-16,5-7 0 0,4-9-1 15,5-10 0-15,1-10-3 0,-2-10-19 16,5-7-55-16,-1-2-3 15</inkml:trace>
  <inkml:trace contextRef="#ctx0" brushRef="#br0" timeOffset="132631.326">1436 13730 296 0,'0'0'4'0,"0"0"3"15,-4 12 3-15,3 0 4 16,0 3 1-16,1 7 2 16,3 5 3-16,4 4-1 15,6 5-3-15,2 0-3 0,3 3-3 16,2-1-2-1,3-1-3-15,-1-4 0 0,-2-5-3 16,-4-4 0-16,-2-5 0 16,-2-2-1-16,-5-7 0 15,-7-10 0-15,0 0 0 0,0 0 1 16,1-27-1-16,-2-7 0 15,-5-7-1-15,-5-9-1 0,2-9 0 16,1-5-2 0,0-2 0-16,3 5-1 0,3 6 0 15,2 11 0 1,2 8 0-16,7 14 2 0,2 15 0 15,2 12 1-15,4 24 1 16,3 12 1-16,3 9 1 0,1 6 0 16,1 0-1-16,0-4 1 15,-2-10-1-15,-2-15 0 16,0-22 0-16,-5-13-1 0,1-26 0 15,-4-9-1 1,0-8 0-16,-1 3 0 0,0-1 0 16,-2 10 1-16,3 15 0 15,2 18 1-15,0 17 1 16,0 18 0-16,2 11 0 0,1 3-6 15,8-8-64-15,0 14-8 16</inkml:trace>
  <inkml:trace contextRef="#ctx0" brushRef="#br0" timeOffset="133431.334">2452 13638 369 0,'0'0'3'16,"0"0"1"-1,0 0 3-15,-7-9 0 0,7 9 1 16,-13-12 1-16,13 12 2 0,-17-17 0 15,8 10-2-15,0-3-1 16,9 10-1-16,-13-12-1 16,13 12-1-16,-16-12-1 15,16 12-1-15,-15-11-1 0,15 11 0 16,-17-11 0-1,17 11-2-15,-16-8 1 0,16 8 0 16,-14-8-1-16,14 8 1 16,-11-4 0-16,11 4-1 15,0 0 0-15,-9 0 1 0,9 0-1 16,0 0 0-16,0 0 1 15,-10 6-1-15,10-6 0 0,0 0 0 16,-14 14 0 0,14-14 0-16,-10 14 0 0,3-6-1 15,1 2 1 1,2 4-1-16,-2 3 1 0,2 3 0 15,2 3-1-15,2 5 1 16,0 2-1-16,6-1 1 0,3 0 0 16,2-2-1-16,3-8 0 15,5-7 1-15,-2-9-1 16,2-8 0-16,-1-14 1 0,1-8-1 15,-1-6 0 1,-3-4 0-16,0 3 0 0,-4 6-1 16,-1 7 1-16,1 17 0 15,-2 13 1-15,2 17 0 16,1 11 0-16,1 5 0 0,3 2-2 15,5 2-10-15,0-11-31 16,2-10-33-16,-1-15-2 0</inkml:trace>
  <inkml:trace contextRef="#ctx0" brushRef="#br0" timeOffset="133771.3377">2729 13622 310 0,'0'0'4'0,"5"19"5"0,-2-2 2 15,4 2 1 1,0 2 3-16,3 2 1 0,2-1 0 15,0-1 0-15,1-6-2 16,-3-10-4-16,-10-5-3 0,11-16-1 16,-11-7-2-16,0-7-1 15,-8-6-1-15,1-2 0 16,-2-1-2-16,-1 2-1 0,5 6 2 15,4 5-1 1,3 8 0-16,10 7 1 0,6 5 0 16,6-1-4-1,8 6-15-15,2-5-55 0,5 1-3 16</inkml:trace>
  <inkml:trace contextRef="#ctx0" brushRef="#br0" timeOffset="134291.3429">3091 12929 344 0,'0'0'7'0,"0"0"2"15,0 10 4-15,3 4 2 16,2 8 0-16,2 12 1 0,4 12 0 16,7 17 2-1,-1 13-7-15,8 6-4 0,1 9-2 16,3-1-1-1,1-2-1-15,0-7-3 0,1-13-4 16,-4-18-14-16,1-15-58 16,-2-14-3-16</inkml:trace>
  <inkml:trace contextRef="#ctx0" brushRef="#br0" timeOffset="134641.3463">3353 13590 390 0,'0'0'1'15,"0"0"2"-15,0 0 2 0,3-14 1 16,2-3 0-16,1-5 2 0,1-5 0 15,5-4 0-15,-1-7 0 16,5 1-2-16,0-2-3 16,2 5-1-16,-1 3-5 15,3 5-21-15,8 6-50 0,-10 3 0 16</inkml:trace>
  <inkml:trace contextRef="#ctx0" brushRef="#br0" timeOffset="134901.3489">3455 13404 428 0,'0'0'3'16,"-2"14"2"-16,2 4 1 16,2 5 0-16,6 9 1 0,2 2 0 15,3 5 1-15,5 1 0 16,7-3-3-16,1-6-4 0,3-4-7 15,-7 7-67 1,6-28-7-16</inkml:trace>
  <inkml:trace contextRef="#ctx0" brushRef="#br0" timeOffset="135441.3541">3825 13441 306 0,'0'0'2'15,"0"0"1"-15,-2-5 3 16,2 5 2-16,9-14 1 0,0 3 0 15,2-6 1 1,2-2 2-16,1-1-2 0,-3-4 2 16,0 5-1-1,-7-5 0-15,-4 7 1 0,0 5-1 16,0 12 0-16,-15 0-1 0,4 18 1 15,0 10-3-15,2 8-3 16,1 7-3-16,7 3 0 16,2 0-2-16,12-5 1 15,4-7-2-15,6-12 0 0,7-12-3 16,2-10-5-1,8-12-22-15,5-10-48 0,-10-8 1 16</inkml:trace>
  <inkml:trace contextRef="#ctx0" brushRef="#br0" timeOffset="135761.3576">4262 13521 250 0,'0'0'9'0,"0"0"5"0,0 0 3 16,0 0 1-16,0-7 1 0,-1-8 1 15,-7-5 3-15,-3-8 1 16,-4-4-8-16,-1-7-3 0,-2 0 0 15,0-1-2 1,2 5 0-16,6 6-2 0,6 4-2 16,4 4 0-1,5 6-2-15,10 1-2 0,6 2-2 16,7-5-2-16,8 2-12 0,-2-6-62 15,6-3-3-15</inkml:trace>
  <inkml:trace contextRef="#ctx0" brushRef="#br0" timeOffset="136521.3652">1680 14612 372 0,'0'0'3'16,"-11"0"3"-16,1 0 2 0,-5 0 2 15,-5 3 1-15,-3 3 1 16,-7 6 1-16,-2 8 1 16,-1 6-1-16,-1 7-2 0,3 12-2 15,3 13 0-15,6 14-2 16,4 16 1-16,6 15-3 0,9 13-5 16,4 13 0-1,15 9 0-15,4-1 0 0,12-2 0 16,6-9 0-1,8-9 0-15,5-18 0 0,3-21 0 16,4-20 0-16,3-17 0 0,-10-13-70 16,9-22-15-16</inkml:trace>
  <inkml:trace contextRef="#ctx0" brushRef="#br0" timeOffset="137261.3726">2353 14596 354 0,'0'0'6'0,"-1"8"3"0,-1 4 1 16,2 8 3-16,0 8 0 0,2 11 1 16,4 10 2-1,3 13 0-15,7 8-5 0,1 12-2 16,4 6-1-16,1 3-2 15,5-2-1-15,-1 0-1 0,1-7-1 16,0-7 0 0,-2-12-2-16,-3-15 0 0,-1-11 0 15,-6-13-1 1,-3-15 0-16,-12-9 0 0,2-24 0 15,-9-8-1-15,-9-7 1 0,-4-3-1 16,-5 1 1-16,-4-1-1 16,4 7 0-16,-3 12 0 15,1 6 1-15,2 11 0 16,2 6 0-16,1 9 0 0,1 4 0 15,0 6 1 1,2 5 0-16,3-1 0 0,3 2-1 16,2 1 1-16,5-1 0 15,4-1 0-15,2-2 0 16,7-4 0-16,7-1-1 0,2-6 1 15,6-2-1-15,5-8 0 16,6-1 1-16,4-8-1 0,3-5-1 16,3-7-5-1,5 1-19-15,17-6-52 0,-17 0-4 16</inkml:trace>
  <inkml:trace contextRef="#ctx0" brushRef="#br0" timeOffset="138031.3803">3082 15458 341 0,'0'0'5'0,"0"0"3"15,0 0 3-15,0 0 2 0,0 0 0 16,2-12 0-1,-4 0 1-15,-7-5-1 0,-4-2-4 16,-2-5-1-16,-3 0-3 0,1-1-1 16,-1 1 0-1,7 3 0-15,2 2-1 0,7 3 1 16,4 1-1-16,10-2-1 15,3 1-1-15,5-2-1 0,5 0-2 16,0-3-4 0,5 3-12-16,-7 2-21 0,5-1-27 15,1 6 0 1,-1 2 7-16,-5 2 13 0,-5 2 8 15,0 2 14-15,-18 3 23 0,23-4 32 16,-23 4 34-16,0 0-1 16,0 0-11-16,0 0-14 15,0 15-5-15,2 3-7 16,5 7-8-16,0 0-7 0,7 3-3 15,0-1-3 1,4-3-2-16,0-9 0 0,1-10 0 16,-3-7-2-1,0-15 0-15,-3-5 0 0,-2-2-1 16,-1 1 1-16,0 4 1 0,-1 10-1 15,1 12 0-15,5 14 0 16,4 12 0-16,4 7 0 16,7 3-3-16,0-7-21 15,-4-4-55-15,12-12-4 0</inkml:trace>
  <inkml:trace contextRef="#ctx0" brushRef="#br0" timeOffset="139001.3897">3810 14782 263 0,'0'0'6'0,"0"0"6"0,0 0 4 16,0 0 1-16,-2 10 3 15,2-10 1-15,0 0 1 0,0 12 1 16,0-12-7-1,0 0-4-15,9 8-2 0,-9-8-5 16,0 0-1-16,0 0 0 0,5 10-1 16,-5-10-1-1,0 0 0-15,0 0 0 0,-9 7 0 16,9-7-1-16,-17 3-1 15,9 4-1-15,0 5 0 16,2 7 0-16,3 2 0 16,1 6-1-16,2 0 1 0,3 2 0 15,3-7 0 1,4-6 1-16,3-10 1 0,1-10-1 15,1-15 1-15,0-9 0 0,-1-5 1 16,-4-1-1 0,0-1 1-16,-5 4-1 0,-4 5 1 15,-1 8-1-15,-5 8 0 16,5 10 0-16,-15-2 0 0,15 2 0 15,-14 5-1 1,14-5-1-16,0 0 1 0,0 0 0 16,0 0 0-1,9-10 0-15,-5 0 1 0,-1-2-1 16,1 1 1-16,-4 3 0 0,0 8 0 15,-1-12 0-15,1 12 0 16,0 0 0-16,0 0-1 16,0 5 1-16,2 7-1 15,5 1 0-15,3 2 0 0,3 6 1 16,6 2-1-1,1 4 0-15,7 4 1 0,3 3 0 16,2 5-1-16,2 3 1 0,-2 3-1 16,3 2 1-1,-7 1 0-15,-1 0 0 0,-6 1 1 16,-5-2-1-16,-7-2 1 15,-6-2 0-15,-5-2-1 0,-12-6 1 16,-8-4 0 0,-8-6 0-16,-7-6-2 0,-7-4 0 15,0-6-4 1,0-2-10-16,1 2-48 0,3-11-17 15,10-8-2-15</inkml:trace>
  <inkml:trace contextRef="#ctx0" brushRef="#br0" timeOffset="139811.3981">2836 16515 346 0,'0'0'4'0,"0"17"0"16,0 2 2-16,7 5 2 0,3 4 0 15,4 1 1 1,0 2 0-16,2 0 0 0,3-9-3 16,-3-7 0-1,-4-13-1-15,-6-10-1 0,-6-19 1 16,-1-8-1-16,-10-8 1 0,-1-5-1 15,-3-1-1 1,2 3-1-16,2 5-1 0,3 7 0 16,8 15 0-16,0 6-2 15,10 9 1-15,7 4-1 0,7 2 1 16,2 3-1-1,7 0 2-15,3-2-1 0,1-1 0 16,3-2 0-16,-1 0 1 0,-3-7-1 16,-2 1 1-1,-3-3 0-15,-5 0 0 0,-3 1 1 16,-5-5 1-16,-4 1 0 15,-5-3 0-15,-8-1 0 16,-1-1 1-16,-7 0 0 16,-5 0-1-16,-7 0 1 0,-3 8-1 15,2 4-1 1,0 10 0-16,8 11 0 0,1 11-1 15,9 9 0-15,2 3 0 0,14 2-1 16,7-4 0 0,5-3-3-16,11-10-10 0,1-3-50 15,3-21-16-15</inkml:trace>
  <inkml:trace contextRef="#ctx0" brushRef="#br0" timeOffset="140281.4028">3702 15963 384 0,'0'0'7'0,"0"0"2"0,0 0 3 16,-9 9 0-16,9-9 2 16,-14 15-1-16,4-5 1 0,0 3 0 15,1 2-7 1,1 1-3-16,2 2-2 0,4 2-1 15,2 2-1-15,11-1 0 0,3 0-1 16,5 1 0 0,0-4 1-16,3 1-1 0,0 2 1 15,-2 1 1 1,-3-1 0-16,-7 4 0 0,-6-1 0 15,-4 2 1-15,-9-2-1 16,-7-4 0-16,-7-4-2 0,-2-5-3 16,-3-7-12-1,4-12-49-15,4 4-14 0</inkml:trace>
  <inkml:trace contextRef="#ctx0" brushRef="#br0" timeOffset="140751.4075">4156 16129 365 0,'0'0'5'0,"0"0"-2"15,-3 2 1-15,3-2 0 16,0 0 1-16,-12-12-1 0,6-3 0 16,-5-7 0-1,1-6-4-15,-3-6 1 0,-5-3-2 16,-2 1 0-16,2 2-2 0,-1 2-3 15,3 9-2 1,0 5 1-16,8 9-3 0,8 9-6 16,0 0-30-1,0 0-23-15,0 0 0 0</inkml:trace>
  <inkml:trace contextRef="#ctx0" brushRef="#br0" timeOffset="141071.4107">4248 15750 381 0,'0'0'5'0,"0"0"2"0,0 0 1 16,-7 5 1 0,7-5 2-16,-11 11-1 0,3-2 2 15,-2 3-1-15,0 3-4 16,3 2-2-16,3 2-2 0,2 5-1 15,2-3-1-15,8 4 0 16,7-3-1-16,6-3 1 16,5-2 0-16,2-5-1 0,3 0 1 15,-2-4 0 1,-5 3 0-16,-2 0-1 0,-7 2 1 15,-8 4 0-15,-7 3 0 16,-4 0 0-16,-13 1-4 16,1 1-12-16,-5 3-39 15,0-11-23-15,5-6-2 0</inkml:trace>
  <inkml:trace contextRef="#ctx0" brushRef="#br0" timeOffset="141271.4127">4385 15375 414 0,'0'7'7'0,"6"14"2"0,2 12 0 16,7 12 0-16,6 11 1 15,5 8-1-15,5 8 1 16,5 5 0-16,3-6-6 15,-2-8-4-15,0-7-5 0,-8-15-23 16,-4-7-47 0,-4-8-3-16</inkml:trace>
  <inkml:trace contextRef="#ctx0" brushRef="#br0" timeOffset="141471.4147">4408 15876 457 0,'0'0'2'16,"0"0"0"-16,0 0 1 0,0 0 1 15,16-14-1 1,3 2 1-16,6-8 0 0,11-8-1 16,6-4-2-1,7-9-11-15,15-12-46 0,4 4-21 16,3-2-1-16</inkml:trace>
  <inkml:trace contextRef="#ctx0" brushRef="#br0" timeOffset="142211.4221">5156 15521 321 0,'0'0'6'15,"0"0"4"-15,0 0 2 16,-6-5 4-16,6 5 3 0,-11-5 0 16,11 5 1-1,-16-9 1-15,16 9-5 0,-16-10-3 16,5 6-3-16,1 0-3 0,-1 1-1 15,1 0-2 1,-1 2-1-16,0 1-1 0,1 0 0 16,-1 0-1-16,2 0-1 15,9 0 1-15,-16 0-1 0,16 0 2 16,-14-2-2-1,14 2 0-15,-10-5 0 0,10 5 0 16,0 0 0-16,-13-4 0 0,13 4 0 16,0 0 0-1,0 0 0-15,-7 7 0 0,7-7 0 16,-5 11-2-16,3-1 2 15,1-2 0-15,-1 3 0 16,1 0-1-16,1 3 1 16,-1 3 0-16,1 1-1 0,0 0 1 15,1 4-1 1,5-2 0-16,4-2 0 0,0-6 1 15,4-4-1-15,1-5 0 0,3-4 1 16,-3-11 0 0,0-2-1-16,-1-3 1 0,1 2 0 15,-1 5 0-15,1 7 0 16,-1 6 0-16,3 12 0 0,-1 7 0 15,4 5-2 1,-1-1-3-16,4 4-17 0,4-11-55 16,-5-7-3-1</inkml:trace>
  <inkml:trace contextRef="#ctx0" brushRef="#br0" timeOffset="142691.4269">5266 15398 343 0,'0'0'5'0,"0"11"1"15,3 5 3-15,5 3 2 0,4 5 2 16,3 2 0 0,2 1 0-16,2 2 0 0,0-5-4 15,-2-7-1-15,-2-12-2 16,-5-6-2-16,1-18-1 15,-8-14 0-15,-1-6-3 16,-1-7 1-16,2-3-1 0,2 2 0 16,0 5-1-1,3 13 0-15,4 13 0 0,3 16 1 16,1 12 1-16,3 16 0 0,1 8 1 15,0 6-1 1,1 2-3-16,-6-4-30 0,4-6-42 16,-3-7-1-16</inkml:trace>
  <inkml:trace contextRef="#ctx0" brushRef="#br0" timeOffset="143221.4322">5853 15008 362 0,'0'0'6'15,"0"0"1"-15,0 0 2 0,-13 1 2 16,13-1 1-16,-18 5 2 15,8-1 0-15,-1 6 1 0,-3 4-4 16,6 7-3-16,1 9-1 0,3 6-1 16,4 7-2-1,4 4-1-15,7-1-1 0,7-4 0 16,3-8-1-1,6-9 0-15,5-14-4 0,3-11-8 16,-3-11-55-16,3-18-13 16</inkml:trace>
  <inkml:trace contextRef="#ctx0" brushRef="#br0" timeOffset="143541.4353">6128 15136 305 0,'0'0'3'0,"0"0"2"0,9 0 3 15,-9 0 2 1,13-11 1-16,-5-2 2 0,2-4 1 16,-1-4 1-16,-3-7-3 15,-1-2-1-15,-5 1-1 0,0 1-2 16,-7 2 0-16,-4 5-1 0,-5 8 0 15,1 8 0 1,-1 8-1-16,3 16-1 0,2 10 0 16,8 9-1-1,3 8-2-15,10 2 1 0,8 0-2 16,6-5 1-16,7-6-1 15,4-10 0-15,6-14-2 0,-1-13-4 16,5-8-41-16,-1-9-32 16,-4-9-2-16</inkml:trace>
  <inkml:trace contextRef="#ctx0" brushRef="#br0" timeOffset="144361.4436">5983 14125 327 0,'0'0'5'0,"0"0"0"15,0 0 2 1,0 0 1-16,0 14 2 0,0-14 1 15,11 15 2 1,1-3-1-16,5 0-3 0,10 1 0 16,6 3-1-16,10-1-1 15,9 2 0-15,8 2-1 0,10 0-1 16,6 5 0-16,0 4-1 0,3 5 0 15,-3 8-1 1,-4 7 1-16,-8 12-1 0,-10 9 1 16,-12 10 1-1,-10 9 1-15,-11 10 0 0,-14 4-1 16,-7 8 2-16,-11-4-1 15,-8-6-6-15,-6-4 0 16,-5-14 0-16,0-7 0 0,-3-21 0 16,4-13 0-16,-5-21-21 15,-1-11-60-15,16-8-2 0</inkml:trace>
  <inkml:trace contextRef="#ctx0" brushRef="#br0" timeOffset="145601.4559">3794 15640 286 0,'0'0'10'0,"0"0"5"15,8 1 5-15,-8-1 2 0,0 0 4 16,10 9 2-1,-10-9-1-15,9 5 1 0,-9-5-9 16,0 0-6 0,0 0-4-16,0 0-4 0,0 0-4 15,0 0-6-15,14 0-72 16,-14 0-3-16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2-01T15:04:09.614"/>
    </inkml:context>
    <inkml:brush xml:id="br0">
      <inkml:brushProperty name="width" value="0.05292" units="cm"/>
      <inkml:brushProperty name="height" value="0.05292" units="cm"/>
      <inkml:brushProperty name="color" value="#FF0000"/>
    </inkml:brush>
  </inkml:definitions>
  <inkml:trace contextRef="#ctx0" brushRef="#br0">4419 9230 210 0,'0'0'11'0,"0"0"8"15,0 0 3-15,0 0 1 16,-10 0 2-16,10 0 2 16,0 0 1-16,0 0 2 0,7 0-11 15,-7 0-6-15,14 6-2 16,-6 2-4-16,4 0-1 16,-2 5-1-16,4 0 0 0,0 2-2 15,-1 0-1-15,-2 3 0 16,0-4 0-16,1 2 0 15,-4-4-1-15,1 0 0 16,-1-3 0-16,-8-9 1 16,13 12 0-16,-13-12 1 0,0 0-1 15,0 0 2-15,0 0-1 16,0 0 0-16,0 0 0 16,-11-2-1-16,-1-8 0 15,2-2-2-15,-6-3 1 0,3-1-2 16,0 0 1-16,2-4-2 15,0 3 1-15,1-3-2 16,3 1 0-16,2 0-1 0,2-3-2 16,1 3 1-16,2 2-1 15,0 3 1-15,2 1 0 16,4 3 0-16,-6 10 1 16,20-7 2-16,-8 7 0 0,0 7 2 15,-1 3 2-15,-2 1 0 16,-1 2 1-16,-3 2 1 15,-5-1-1-15,0-4-2 16,0-10-9-16,-15 17-62 0,15-17-5 16</inkml:trace>
  <inkml:trace contextRef="#ctx0" brushRef="#br0" timeOffset="1025.9405">4039 9590 264 0,'0'0'8'16,"0"0"5"-16,0 0 2 16,0 0 4-16,0 0 5 0,0 0 2 15,0 0 2-15,8 3 1 16,1 7-7-16,2 1-3 15,2 4-3-15,5 4-4 16,1 1-4-16,4 1-2 16,-2 4-4-16,-2-5-2 0,1 2 0 15,-4-6 0-15,-2-2 0 16,-8-2 0-16,-6-12 0 16,0 0 0-16,0 0 0 0,-9 0 0 15,-5-12 0-15,-2-5 0 16,-3 1 0-16,5-8 0 15,-6 1 0-15,3-2 0 16,-3-5 0-16,2 1 0 0,3 0 0 16,1 2 0-16,3 0 0 15,3 3 0-15,1 0-3 16,5 5-1-16,2 3 1 16,9 5 0-16,2 3 1 0,5 5 0 15,1 3 1-15,3 6 1 16,-2 6 1-16,3 3 2 15,-6 7 0-15,-2-2 1 16,-5 4-1-16,-5-2 1 0,-3-3-4 16,-7-6-2-16,-5-10-12 15,-8 2-64-15,8 0-3 16</inkml:trace>
  <inkml:trace contextRef="#ctx0" brushRef="#br0" timeOffset="1859.658">3669 9919 309 0,'0'0'8'16,"0"0"4"-16,0 0 0 16,0 0 2-16,0 9 3 15,7 2 2-15,2 4 0 0,6 6 3 16,7 6-7-16,-1 0-2 15,4 4-1-15,-1 0-1 16,-2-4-1-16,-5-1-3 0,0-6-1 16,-9-8-1-16,-8-12-5 15,0 0 0-15,-12 0 0 16,-5-12 0-16,-2-8 0 16,-4-2 0-16,-2-4 0 0,-2-1 0 15,3-4 0-15,4 1 0 16,3-3 0-16,5 6 0 15,3 1 0-15,7 1 0 16,2 4-2-16,1 0 0 0,5 5 0 16,7 2 0-16,3 7 1 15,1 2 1-15,6 5 0 16,-3 2 2-16,-1 11 1 16,-1 1 1-16,-4 5-4 15,-6 1 0-15,-7-1 0 0,-1 0 0 16,-9-8 0-16,-2 0 0 15,-7-8-12-15,-10 1-68 16,16-3-3-16</inkml:trace>
  <inkml:trace contextRef="#ctx0" brushRef="#br0" timeOffset="2665.9075">4262 10432 341 0,'0'0'7'0,"0"0"4"16,0 12 3-16,3-5 2 15,4 6 2-15,4 4 0 16,3 6 1-16,4 7 1 0,6 0-5 16,1 3-4-16,4 3-3 15,-3 0-2-15,-2-2 1 16,-5-2-7-16,-2-7 0 16,-6-5 0-16,-8-4 0 15,-3-9 0-15,0-7 0 0,-16 0 0 16,-1-5 0-16,-3-8 0 15,-1-7 0-15,-5-1 0 16,0-8 0-16,0 1 0 16,2-7 0-16,-1 1 0 0,7-2 0 15,4 0 0-15,0 3 0 16,6 0 0-16,4 2 0 16,4 5-3-16,2 0 0 15,10 6 0-15,0 5 1 0,1 5 2 16,3 7 0-16,3 3 1 15,-3 8 0-15,1 9 2 16,-3 5 1-16,-5 2-2 0,-2 0-2 16,-7 1 0-16,-1-6 0 15,-7 0 0-15,-6-13-17 16,-10 0-62-16,16-3-3 16</inkml:trace>
  <inkml:trace contextRef="#ctx0" brushRef="#br0" timeOffset="3381.4597">4671 10149 418 0,'0'0'3'15,"5"9"2"-15,3 1 1 0,3 3 2 16,6 4 1-16,4 7 1 15,4 5 1-15,2 5 2 16,1-1-4-16,1 1-2 16,-4-4 0-16,-1-1-2 15,-4-8-5-15,-8-3 0 0,-12-18 0 16,10 10 0-16,-10-10 0 16,-17-13 0-16,-2-5 0 15,-3-7 0-15,-6-4 0 0,-1-3-2 16,-3-4 1-16,6-1-1 15,-2 0 1-15,6 2-1 16,5 1 1-16,1 5 0 16,6 2-1-16,6 5 1 0,4 1-2 15,2 6 0-15,10 0-1 16,2 4-1-16,5 3 0 16,1 6 1-16,3 2 0 0,-1 5 2 15,-1 7 1-15,-5 2 4 16,-5 5 1-16,-4 1 1 15,-7 0 0-15,-2-1-2 16,-10-7-4-16,1 2-21 0,11-14-53 16,-14 9-5-16</inkml:trace>
  <inkml:trace contextRef="#ctx0" brushRef="#br0" timeOffset="4111.825">5005 9765 404 0,'0'0'5'0,"0"0"1"15,5 7 2-15,5 4 1 16,4 4 1-16,2 2 2 16,5 10 0-16,5 7 2 15,1 2-4-15,4 6-2 16,-2 1-1-16,-1-4-1 0,-3-1-6 15,-4-5 0-15,-6-8 0 16,-4-8 0-16,-6-8 0 16,-5-9 0-16,-8-5 0 0,-5-11 0 15,-4-6 0-15,-5-4 0 16,-2-6 0-16,-2-2 0 16,0-4 0-16,-1 2 0 15,3-1 0-15,3 4 0 0,4 1 0 16,2 0 0-16,5 6 0 15,4-2 0-15,3 4 0 16,3 5 0-16,5 2 0 16,4 2 0-16,7 5 0 0,-1 4-3 15,5 6 2-15,-1 2 0 16,0 8 1-16,1 5 1 16,-6 7 1-16,-2 2 0 15,-4 2-2-15,-4 3 0 0,-2-2 0 16,-2-5 0-16,-3-3 0 15,-4-3-7-15,7-16-64 16,-4 11-11-16</inkml:trace>
  <inkml:trace contextRef="#ctx0" brushRef="#br0" timeOffset="99773.965">741 12987 292 0,'0'0'11'0,"8"25"5"15,-2-6 4-15,3 10 2 16,3 4 3-16,1 4-1 0,2 3 0 16,4 4 2-16,-2-7-11 15,-2-5-4-15,-1-8-3 16,-2-2-2-16,-2-7 0 0,-2-4-1 15,-4 3-5-15,-4-14 0 16,2 17 0-16,-2-17 0 16,0 12 0-16,0-12 0 15,0 0 0-15,0 0 0 16,0 0 0-16,-10-11 0 0,0-10 0 16,0-6 0-16,-6-7 0 15,1-7 0-15,-4-6 0 16,-2-3 0-16,0-3 0 0,2 1 0 15,-3 2 0-15,7-4 0 16,0 5 0-16,4 2 0 16,4 6 0-16,4 4 0 15,3 8 0-15,5 5 0 0,7 9 0 16,6 11 0-16,-1 6 0 16,10 15 0-16,-1 17 0 15,4 9 0-15,1 8 0 16,-2 10 0-16,-1-3 0 0,-5-2 0 15,2-6 0-15,-9-15 0 16,-4-16 0-16,0-18 0 16,-5-17 0-16,-2-18 0 15,-5-16 0-15,0-5 0 0,0-7 0 16,0 2 0-16,0 2 0 16,0 8 0-16,1 13 0 15,8 14 0-15,10 13 0 16,6 14 0-16,6 22 0 0,1 10 0 15,4 15 0-15,0 12 0 16,-1 3 0-16,0 5 0 16,-8-5 0-16,4 0 0 15,12-20-81-15,-22-13-5 0</inkml:trace>
  <inkml:trace contextRef="#ctx0" brushRef="#br0" timeOffset="100515.7843">1589 12853 348 0,'0'0'7'0,"0"0"4"0,0 0 4 16,0 0 2-16,-6-3 0 15,6 3 1-15,-9-4 1 16,9 4 1-16,-18-3-7 15,8 1-5-15,2-1-1 0,-2 2-3 16,-3-2 0-16,1-1-1 16,-1 1-3-16,2-1 0 15,-3 0 0-15,2 1 0 0,3 0 0 16,-3-2 0-16,2 1 0 16,1 4 0-16,9 0 0 15,-16 0 0-15,16 0 0 16,-11 5 0-16,11-5-2 0,-8 18 1 15,5-4 1-15,3 4 0 16,-1 4 0-16,1 6 0 16,1 0 0-16,6 3 0 15,2-1 0-15,1 0 0 16,7-7-2-16,0-4 0 0,5-7 0 16,0-10-2-16,-1-2-2 15,2-8-1-15,0-1-2 16,4 0-1-16,-1 2 1 15,-2 4 0-15,-2 3 1 0,-4 2 2 16,1 3 1-16,-8 0-6 16,-11-5-21-16,0 0-38 15,0-17-2-15</inkml:trace>
  <inkml:trace contextRef="#ctx0" brushRef="#br0" timeOffset="100914.8762">1702 12752 352 0,'0'0'4'0,"0"10"2"0,2 0 3 16,2 2-1-16,2 10 3 16,2 5-1-16,4 4 0 15,1 4 0-15,0-2-3 16,-1-1-4-16,2-6-1 0,-6-7 0 16,-8-19-1-16,11-2 0 15,-11-20-2-15,0-12 1 16,0-5-1-16,0-6 1 15,-1 1-1-15,1 5 1 0,1 9 0 16,7 14 1-16,5 14 3 16,2 9-2-16,1 15 2 15,1 2-1-15,0 9-12 0,3 7-59 16,-1-9-5-16</inkml:trace>
  <inkml:trace contextRef="#ctx0" brushRef="#br0" timeOffset="101324.0311">2008 12705 381 0,'0'0'7'0,"0"24"1"16,0 0 4-16,1 7 0 15,7 1 0-15,3 3 0 0,1 0 0 16,3 0 0-16,5-11-6 16,-5-15-4-16,2-12-5 15,-6-16-1-15,-2-10 0 16,0-4-1-16,-3-2 0 16,0 4 1-16,-1 4 0 0,7 15 2 15,3 12 2-15,8 16 3 16,6 19 0-16,6 11 2 15,6 10 1-15,2 6 0 16,-2 6 2-16,0 3 1 0,-13-6-1 16,-5 2-1-16,-17-9 1 15,-7-1-5-15,-19-9-3 16,-13-12 0-16,-9-10 0 0,-16-15 0 16,0-7 0-16,-9-11-16 15,11-20-60-15,5 8-9 16</inkml:trace>
  <inkml:trace contextRef="#ctx0" brushRef="#br0" timeOffset="102005.4807">2829 12676 421 0,'0'9'3'0,"3"15"1"16,5 8 3-16,6 7 1 15,2 15-1-15,4 5 2 16,4 6 0-16,-2 5 0 16,0-8-1-16,-3-9-2 15,-5-10-3-15,-4-11 0 0,-10-13-1 16,0-19-1-16,-17-12-1 15,-5-23 0-15,-3-16-3 16,-4-12 0-16,0-6-1 16,1-4 1-16,6-4-1 0,7 4 0 15,7 9 1-15,8 12 0 16,10 13 1-16,10 9 1 16,0 10 2-16,8 8 0 0,-5 12 2 15,-2 14 1-15,-6 12 1 16,-8 6 1-16,-5 6-1 15,-3 1-1-15,-9-2-3 16,-6-3-6-16,-2-15-15 0,1-6-58 16,4-5-4-16</inkml:trace>
  <inkml:trace contextRef="#ctx0" brushRef="#br0" timeOffset="102626.2966">3318 12773 352 0,'0'0'5'0,"0"0"3"16,-11 0 0-16,2-1 2 0,-5-9-1 15,1-6 1-15,-4-4-1 16,0-5 1-16,2-3-6 16,3-1-1-16,4 0-2 15,4 2-2-15,4 3 1 0,2 3 0 16,9 5-1-16,0 5 1 15,6-2-1-15,-1 2 1 16,0 3 0-16,1-1 0 16,0 5 1-16,0 0 0 0,-4 2 2 15,0 2 1-15,-1 2 0 16,-2 10 2-16,3 3 0 16,-3 7 0-16,2 2 1 15,1 5-1-15,0 1-2 0,3-4 0 16,0-3-2-16,2-5 0 15,2-9-1-15,-1-6-1 16,-1-4 1-16,2-10 0 16,-3-9-1-16,-1-5 1 0,-6-5 0 15,-5-1 0-15,-5-5 1 16,-4 3 0-16,-10 4 0 16,-5 5 0-16,-2 9 1 15,-4 8-1-15,-1 7 1 0,1 10-2 16,3 10 0-16,7 2-2 15,5 2-6-15,7-3-8 16,3-4-30-16,10-5-36 16,7-6-1-16</inkml:trace>
  <inkml:trace contextRef="#ctx0" brushRef="#br0" timeOffset="103119.9074">3922 12272 349 0,'0'0'5'16,"0"0"4"-16,0 0 5 16,-15 0 3-16,4 4 0 0,-1 3 1 15,-4 3 1-15,-1 10 1 16,-3 6-5-16,5 6-3 16,2 5-5-16,7 7-2 15,5-2-1-15,2-1-4 16,10-4 0-16,7-7 0 0,7-14-6 15,8-8-12-15,-2-8-26 16,2-18-37-16,1-8 0 16</inkml:trace>
  <inkml:trace contextRef="#ctx0" brushRef="#br0" timeOffset="103363.9807">4082 12460 436 0,'0'0'2'16,"0"0"-2"-16,0 0 0 0,-5-5 2 15,5-7-1-15,0-5 1 16,1-4 0-16,0-6 0 16,4-1-1-16,-3-4 4 15,-2 5 2-15,0 8 0 0,-1 8 0 16,1 11 1-16,-18 17 0 16,7 13 1-16,3 9-1 15,-1 2-4-15,3 3-4 16,5 0 0-16,7-4 0 15,4-14 0-15,13-6-16 0,-5-15-63 16,13-8-4-16</inkml:trace>
  <inkml:trace contextRef="#ctx0" brushRef="#br0" timeOffset="103685.9451">4278 12106 441 0,'0'0'3'0,"0"0"1"0,-8 13 2 16,3 1 1-16,0 5 0 15,1 5 0-15,-1 4 0 16,2 1 0-16,1 2-2 16,2-4-2-16,4 0-1 0,6-1-2 15,5-7-1-15,1-2 0 16,5 0-1-16,0-4-1 15,3-1 1-15,4 0-1 16,-8 1 1-16,3 0 0 0,-6 4 1 16,-6 1 1-16,-5 0 0 15,-6 4 1-15,-7-5 0 16,-12 2-1-16,-6-8-5 16,0 1-18-16,-6-7-53 0,-1-2-2 15</inkml:trace>
  <inkml:trace contextRef="#ctx0" brushRef="#br0" timeOffset="104026.4234">4567 12068 418 0,'0'0'6'0,"0"0"2"15,0 0 3-15,-12 0 0 16,12 0 2-16,-13 4 0 16,3 2 0-16,-1 2 1 0,-1 6-10 15,1 3-4-15,2 5 0 16,4 3 0-16,3 0 0 16,2 2 0-16,7-3 0 0,8-2 0 15,2-4 0-15,6-2-4 16,3 0-2-16,-2-2 1 15,-1 5 0-15,-6 2 2 16,-6 5 1-16,-7 1 2 0,-4 4 2 16,-12-1-5-16,-8-9-21 15,-5-4-51-15,3-8-3 16</inkml:trace>
  <inkml:trace contextRef="#ctx0" brushRef="#br0" timeOffset="104382.798">4957 12447 423 0,'0'0'1'16,"0"0"1"-16,-2-15 0 0,-1-3-2 15,-1-9-6-15,-7-13-7 16,2-5-7-16,-3-9-4 16,-3 6 3-16,0-1 5 15,-1 12 4-15,4 12 8 0,-2 16 9 16,14 9 8-16,-17 14 6 15,14 6 3-15,2 4-5 16,1-7-14-16,8-5-39 16,3-4-29-16,5-8-6 15</inkml:trace>
  <inkml:trace contextRef="#ctx0" brushRef="#br0" timeOffset="104614.0216">5141 12347 416 0,'0'0'3'0,"0"0"0"16,0 0 0-16,0-15-1 16,-4-7 0-16,0-5-2 15,-3-9-1-15,3-2 1 0,-1-1-3 16,1 0 2-16,2 8 3 16,2 9 2-16,0 22 1 15,7 0 3-15,2 22 0 16,4 8 1-16,2 3-2 0,7 7-10 15,-2-5-33-15,6-4-38 16,-2-9-2-16</inkml:trace>
  <inkml:trace contextRef="#ctx0" brushRef="#br0" timeOffset="105108.9791">5447 11998 425 0,'0'0'4'0,"0"0"2"16,0 0 0-16,-10-2 2 16,10 2-1-16,-9-3 1 15,9 3 0-15,0 0 0 0,-12-3-2 16,12 3-2-16,0 0 0 16,0 0 0-16,0 0 0 15,0 0-1-15,0 0 0 16,0 0 0-16,-8-1-3 15,8 1 0-15,-10-6 0 0,10 6 0 16,-12-3 0-16,12 3 0 16,-8-2 0-16,8 2 0 15,-14 6 0-15,9 8 0 16,1 5-4-16,2 8 1 0,-1 0 1 16,0 3-1-16,2-1-1 15,1-7 2-15,0-7 0 16,0-15 1-16,12 0 0 15,0-7 0-15,1-10-1 0,4-1 2 16,1 1 0-16,7 6 0 16,4 8 0-16,0 6 0 15,2 14 1-15,-2 12 1 0,-1 6 0 16,-3 9 1-16,-4 6 1 16,-9 10 0-16,-2 4 1 15,-10 3-1-15,-4 3-4 16,-9-3 0-16,-5-4 0 0,3-4 0 15,-8-10-78-15,5-14-5 16</inkml:trace>
  <inkml:trace contextRef="#ctx0" brushRef="#br0" timeOffset="105846.0564">867 14487 431 0,'1'8'2'0,"8"16"3"0,-1 10-1 16,7 9 1-16,1 6 2 16,4 7-1-16,-1 4 1 15,0 1 1-15,2-11-3 16,-12-14-2-16,-4-19-2 16,-5-17-1-16,-12-17-2 0,-4-24-3 15,-11-19-1-15,0-10-2 16,0-5 0-16,3 4 0 15,2 2 0-15,13 10 1 16,6 13 2-16,6 17 2 0,16 20 3 16,6 9 2-16,8 12 2 15,3 10 2-15,-2 7 2 16,-3 6 0-16,-8 4 0 16,-9 0 0-16,-8 1 0 0,-12-6-4 15,-11-10-4-15,-10-13-11 16,-3-6-38-16,-4-5-29 15,4-10-2-15</inkml:trace>
  <inkml:trace contextRef="#ctx0" brushRef="#br0" timeOffset="106507.5903">1396 14568 321 0,'0'0'5'15,"0"0"1"-15,-6 0 2 0,-2-5-1 16,-3-7 1-16,-3-6-1 15,-3-6 1-15,-1-5-1 16,2-2-5-16,1-4-2 16,5 0-1-16,6 3 1 0,4 5 0 15,4 4 0-15,10 5 1 16,5 3 1-16,6 4 1 16,0 4 0-16,2 4 0 15,1 3 1-15,0 11 2 0,-1 5 0 16,-6 13 2-16,0 4 1 15,0 2 2-15,-7 3-1 16,1-4-1-16,-3-7-1 0,1-10 0 16,0-13-2-16,-1-13-2 15,-1-17-1-15,-5-8-2 16,-1-9 1-16,1-3 0 16,-6 1 0-16,-6 7 1 15,0 14-2-15,-6 10 0 0,-4 14 0 16,2 14 0-16,0 7 0 15,5 11-3-15,4-2-3 16,5 0-6-16,0-12-18 16,0-18-50-16,0 0-2 0</inkml:trace>
  <inkml:trace contextRef="#ctx0" brushRef="#br0" timeOffset="106690.3674">1691 13902 450 0,'0'0'3'0,"9"24"0"16,-1 5 1-16,6 8 0 15,7 11 0-15,4 5 1 16,2 8-1-16,4 4-2 0,4-3-7 16,-8-10-16-16,-2-6-55 15,1-8-2-15</inkml:trace>
  <inkml:trace contextRef="#ctx0" brushRef="#br0" timeOffset="106894.6237">1666 14287 421 0,'0'0'2'0,"0"0"1"16,8 7 1-16,4-7 1 15,3 0 0-15,6-5 0 0,8-5 1 16,6-8 0-16,5-12-7 16,8-1-21-16,15-7-52 15,-9-2-2-15</inkml:trace>
  <inkml:trace contextRef="#ctx0" brushRef="#br0" timeOffset="107368.0097">2229 14089 269 0,'0'0'2'16,"0"0"1"-16,2-15 4 15,-2 0 1-15,0 1 7 16,0-1 6-16,-3 0 3 16,-3 1 3-16,-5 4 0 0,3 10-2 15,-2 8-1-15,-3 11-3 16,4 13-5-16,1 2-6 16,4 4-4-16,4 0-2 0,4-3-2 15,6-4-2-15,10-9 0 16,0-11 0-16,7-9-6 15,0-11-6-15,4-11-35 16,0-4-34-16,-2-1-2 0</inkml:trace>
  <inkml:trace contextRef="#ctx0" brushRef="#br0" timeOffset="107598.6015">2527 14062 287 0,'0'0'1'0,"-10"-15"-3"16,-3-3-7-16,1-7-17 16,-5-2-11-16,4-4 3 15,-7 0 21-15,2 1 20 0,5 16 12 16,-3 11 7-16,8 11 9 16,-2 18 17-16,5 6 7 15,-1 4-3-15,6 0-23 16,0-2-24-16,2-20-31 0,13-11-53 15,2-13-3-15</inkml:trace>
  <inkml:trace contextRef="#ctx0" brushRef="#br0" timeOffset="107850.0238">2654 14061 304 0,'0'0'1'16,"0"0"-1"-16,0 0 0 15,9-3 1-15,-9 3 2 0,4-16 2 16,-4 2 3-16,0-8 1 16,-4-1 2-16,-1-9 3 15,-3 3 2-15,2-1 0 16,1 4 0-16,3 4-1 0,2 10-1 16,0 12-2-16,17 8-2 15,-2 12-2-15,2 7-1 16,6 3-4-16,-4-1-12 15,7-3-64-15,-4-1-5 0</inkml:trace>
  <inkml:trace contextRef="#ctx0" brushRef="#br0" timeOffset="108789.4206">2985 13718 327 0,'0'0'3'0,"-8"5"3"16,-2 2 2-16,-1 1 1 0,-4 4 1 15,-2 0 1-15,0 2 0 16,-1 1-2-16,5 1-3 16,7-4-3-16,6 1-2 0,8-4-2 15,12 1 0-15,1-1-2 16,9 2 2-16,-2 0 2 15,4 4 0-15,-5 3 2 16,-3 7 2-16,-7 1 1 0,-7 7 1 16,-6 0-1-16,-5-1-1 15,-12-7-8-15,-2-9-32 16,-4-4-36-16,-5-11-3 16</inkml:trace>
  <inkml:trace contextRef="#ctx0" brushRef="#br0" timeOffset="109196.6823">3746 13723 443 0,'0'0'2'0,"0"0"-1"16,0 0-1-16,0 10-4 16,0-10-6-16,0-10-12 15,-3 2-46-15,2-20-7 0</inkml:trace>
  <inkml:trace contextRef="#ctx0" brushRef="#br0" timeOffset="109316.5013">3613 13452 442 0,'0'0'2'0,"-4"14"0"15,3-4-1-15,0 1-1 0,1-2-2 16,0-9-5-16,12 12-9 16,-12-12-18-16,19-12-41 15,4 2-3-15</inkml:trace>
  <inkml:trace contextRef="#ctx0" brushRef="#br0" timeOffset="109517.4884">3985 13721 371 0,'0'0'1'0,"-1"-5"-1"16,-6-10 0-16,-2-6 0 16,-2-8-1-16,-2-10 3 0,2-2 0 15,0-3 3-15,2 5 2 16,4 6 4-16,5 11 0 15,0 22 2-15,9 0 1 0,6 19-3 16,0 13-2-16,3 1-4 16,8 7-27-16,-3-8-52 15,2-5-4-15</inkml:trace>
  <inkml:trace contextRef="#ctx0" brushRef="#br0" timeOffset="109854.022">4085 13162 441 0,'0'0'6'15,"0"10"0"-15,1 8 0 16,5 7 1-16,5 9-1 16,2 9 1-16,7 6 0 15,6 6-1-15,-1-1-7 0,6 1-5 16,-2-9-9-16,4-11-39 15,-4-2-26-15,-5-6-2 16</inkml:trace>
  <inkml:trace contextRef="#ctx0" brushRef="#br0" timeOffset="110030.8372">4109 13533 418 0,'0'0'0'0,"0"0"-1"0,0 0-1 15,-2 4 1-15,2-4 0 16,18 3-2-16,1-3-1 16,5 0-3-16,9-4-4 0,3-10-12 15,6 0-45-15,8-3-5 16</inkml:trace>
  <inkml:trace contextRef="#ctx0" brushRef="#br0" timeOffset="110279.6918">4574 13441 351 0,'0'0'1'16,"0"0"1"-16,0 0 1 0,4-6 1 15,0-4 0-15,1-4 2 16,-1-7-1-16,-2 0 4 16,-2-8 0-16,0 5 3 15,-6 1 2-15,-3 8 0 16,1 9 0-16,-5 6 0 0,2 17-1 15,3 11-2-15,3 10-2 16,3 2-6-16,4 6-3 16,7-6-5-16,11-2-11 15,1-3-40-15,8-21-26 16,6-7-1-16</inkml:trace>
  <inkml:trace contextRef="#ctx0" brushRef="#br0" timeOffset="110635.2688">5054 13476 405 0,'0'0'3'0,"-11"-2"1"0,2-4 1 16,-8-3 2-16,-1-6 2 16,-5-4 2-16,-1-2 0 15,2-1 0-15,4-2-1 16,3-1-3-16,8 1-1 15,7 1-1-15,8 5-3 0,10 1-4 16,5 0-4-16,9 2-14 16,4 11-47-16,2-10-12 15</inkml:trace>
  <inkml:trace contextRef="#ctx0" brushRef="#br0" timeOffset="111094.0065">5378 13155 428 0,'0'0'5'16,"0"0"1"-16,-7-5 2 0,7 5 0 16,-16-6 1-16,6 3 2 15,-1-1 0-15,1 0 0 16,0 1-4-16,10 3-2 0,-14-4-3 16,14 4-2-16,-7-3 0 15,7 3 0-15,0 0 0 16,-16-8 0-16,16 8 0 15,-13-14 0-15,13 14 0 0,-15-12 0 16,15 12 0-16,-12-14 0 16,12 14 0-16,-9-5 0 15,9 5 0-15,0 0 0 16,0 0 0-16,-9 2 0 16,9-2 0-16,-5 15 0 0,3-7 0 15,-2 1 0-15,0 3 0 16,-2 0 0-16,-1 2 0 15,3 1 0-15,0 4 0 0,0 2-4 16,2 3 2-16,2 1-1 16,3 1 0-16,5-4 0 15,3-4 0-15,2-4-1 16,3-9 0-16,-3-5-2 0,4-5 0 16,-5-3-1-16,2-1-1 15,-3 2-7-15,2 5-10 16,-1 2-25-16,0 14-26 15,1 3-2-15</inkml:trace>
  <inkml:trace contextRef="#ctx0" brushRef="#br0" timeOffset="111374.4967">5481 13005 376 0,'0'0'9'15,"0"0"3"-15,0 0 2 16,-10-1 1-16,7 9 1 16,2 9 0-16,0 7 2 0,1 10-1 15,2 7-7-15,6 1-4 16,4 0-4-16,3-5-2 15,6-6 0-15,-3-14 0 16,8-12-18-16,-10-5-51 16,5-22-12-16</inkml:trace>
  <inkml:trace contextRef="#ctx0" brushRef="#br0" timeOffset="111547.7877">5634 12651 461 0,'0'0'5'0,"0"0"1"0,0 15 1 15,4 3 0-15,8 12 1 16,5 10 1-16,3 10-1 16,5 10-8-16,4 1 0 0,5 5 0 15,2-4 0-15,5-3 0 16,-10-16-13-16,-16-4-68 16,15-8-2-16</inkml:trace>
  <inkml:trace contextRef="#ctx0" brushRef="#br0" timeOffset="111732.8064">5709 13033 443 0,'0'0'4'0,"0"0"0"16,0 10 0-16,0-10 1 16,16 7-1-16,-3-7 1 15,9 0 0-15,7 0 0 0,4-11-4 16,14-5-3-16,0-7-21 15,-3-2-52-15,19-2-2 16</inkml:trace>
  <inkml:trace contextRef="#ctx0" brushRef="#br0" timeOffset="112432.036">6459 12741 263 0,'0'0'9'0,"0"0"7"15,0 0 4-15,0 0 2 16,0 0 1-16,0 0 3 16,0 0 0-16,0 0-1 15,0 0-8-15,-9 0-5 0,9 0-5 16,0 0-2-16,0 0-1 16,0 0-2-16,0 0 0 15,-10-3-1-15,10 3 1 16,0 0-1-16,0 0 1 15,0 0 0-15,0 0 0 0,0 0 0 16,0 0-1-16,-10 5 1 16,10 6-1-16,0 8 0 15,8 6 1-15,1 2-1 0,3 0 0 16,3 2 1-16,0-5 0 16,5-10 1-16,-3-14-1 15,-3-11 0-15,4-18-2 16,-5-3 0-16,-1-1 0 0,1 1 0 15,1 10 0-15,3 9 0 16,1 13 0-16,4 13 0 16,2 6 0-16,2 3 0 15,2 0 0-15,-2-4 0 0,0-11 0 16,-5-12 0-16,0-15-7 16,0-16-75-16,-10-10-1 15</inkml:trace>
  <inkml:trace contextRef="#ctx0" brushRef="#br0" timeOffset="112594.1508">6844 12008 500 0,'3'5'3'15,"0"17"2"-15,4 17-2 16,4 15-3-16,7 15 0 0,7 15 0 16,2 15 0-16,7 10 0 15,2-4 0-15,5-1 0 16,-1-18 0-16,5-3-53 15,-7-10-32-15</inkml:trace>
  <inkml:trace contextRef="#ctx0" brushRef="#br0" timeOffset="113337.8606">2977 15051 435 0,'0'0'6'0,"0"0"1"15,0 0 2-15,-1 20 1 16,5 3 0-16,8 8 1 15,8 9 0-15,9 6 1 0,1 5-12 16,5 3 0-16,-1-2 0 16,-1-8 0-16,-8-10 0 15,-9-12 0-15,-16-22 0 16,-6-6 0-16,-14-24 0 16,-11-16 0-16,-3-17 0 0,-2-8 0 15,1-5 0-15,5 2 0 16,12 5 0-16,7 9 0 15,11 13 0-15,12 17 0 16,11 18 0-16,7 12 0 0,5 6 0 16,-1 12 0-16,0 8 0 15,-7 5 0-15,-8 1 0 16,-9 0 0-16,-10-3 0 0,-9-4 0 16,-14-8 0-16,-8-8 0 15,-7-9 0-15,3 0-53 16,1-9-30-16,4 0-3 15</inkml:trace>
  <inkml:trace contextRef="#ctx0" brushRef="#br0" timeOffset="113806.3209">3034 14428 447 0,'0'0'3'0,"2"18"3"16,7 2 1-16,3 9 0 16,7 11 2-16,9 11 0 0,2 8 0 15,5 11 0-15,6-1-4 16,-1-1-5-16,1-4 0 16,-3-13 0-16,-6-10 0 15,-2-15 0-15,-5-20 0 0,-7-12-2 16,-3-20-3-16,-3-10-1 15,-1-7-1-15,-3 1 1 16,8 0 2-16,-3 12 3 16,3 12 0-16,2 16 2 0,4 14 1 15,1 14 0-15,-1 8 1 16,2 0-4-16,-7-1-15 16,0-8-59-16,-1-8-4 15</inkml:trace>
  <inkml:trace contextRef="#ctx0" brushRef="#br0" timeOffset="114064.1637">3754 14894 457 0,'0'0'4'16,"2"18"0"-16,3-7-1 16,2 0 1-16,3-4 0 15,2-3 1-15,0-4-1 0,3-5 1 16,-4-19-4-16,2-8 1 15,-3-5-1-15,-7-6 1 16,-3 3 0-16,-5 2 0 16,-6 10 1-16,-5 10 0 15,-2 13 0-15,1 7-1 0,-1 16-2 16,7 12 0-16,3-1-4 16,9 4-20-16,10-3-55 15,7-6-3-15</inkml:trace>
  <inkml:trace contextRef="#ctx0" brushRef="#br0" timeOffset="114559.9708">3999 14534 339 0,'0'0'7'0,"0"0"4"16,0 0 4-16,0 0 1 16,0 0 2-16,-1 7 0 15,1-7 0-15,-4 21 1 16,1-8-7-16,3 6-4 0,0-3-3 16,4 6-3-16,5-4-1 15,7-2-3-15,2-3 0 16,3-4 0-16,6-2-1 0,-1-1 1 15,0 2 1-15,-3 1 0 16,-5 7 2-16,-4 4 0 16,-7 4 1-16,-6 2 1 15,-2 3-2-15,-10 0-2 16,-4-1-4-16,4-5-16 0,-8-6-23 16,7-11-33-16,2-6-4 15</inkml:trace>
  <inkml:trace contextRef="#ctx0" brushRef="#br0" timeOffset="114902.1544">4310 14587 447 0,'0'14'5'0,"6"8"1"16,1 12 2-16,5 10 0 0,5 5 0 15,4 5 1-15,2 3-1 16,3 1 1-16,1-15-6 15,-3-14-3-15,-7-16 0 16,-1-13-7-16,-11-21-2 0,-5-18-5 16,-8-15-2-16,-14-16 0 15,-5-8 0-15,-2-2 3 16,-2 5 3-16,1 5 6 16,7 16 6-16,3 13 7 0,16 19 3 15,4 22 1-15,17 5 0 16,5 18 0-16,8 8-2 15,1 5-2-15,1 5-2 16,-2 1-2-16,-3 0-1 16,-9-6-1-16,-5-5-4 0,-8-6-13 15,-5-12-63-15,-8-10-4 16</inkml:trace>
  <inkml:trace contextRef="#ctx0" brushRef="#br0" timeOffset="115370.6255">4331 13963 376 0,'0'0'5'0,"1"21"5"15,8 1 0-15,6 14 0 0,6 8 2 16,6 9 1-16,5 8 0 15,5 9 1-15,2-7-6 16,-2-5-2-16,1-8-3 16,-5-14-2-16,-5-13-1 0,-1-15-3 15,-5-8 0-15,0-13 0 16,-2-6-1-16,-2 0 1 16,2 1 0-16,-2 4 3 15,0 9 1-15,0 10 1 16,1 12 1-16,-5 7 1 0,0 10 0 15,-2 1-5-15,-5-7-21 16,-7 0-53-16,5-9-2 16</inkml:trace>
  <inkml:trace contextRef="#ctx0" brushRef="#br0" timeOffset="115613.6453">5040 14527 476 0,'0'0'2'15,"0"11"-1"-15,0-11 1 0,3 8-1 16,-3-8 0-16,11 0 1 16,-4-7-1-16,0-6 1 15,-2-7-2-15,1-6 1 0,-6 0 0 16,0 0 2-16,-9 6 0 16,-3 3 0-16,-5 9 1 15,1 7-1-15,0 4 0 16,1 12-1-16,5 3-4 15,5-2-6-15,7 5-16 16,0-6-55-16,17-5-5 0</inkml:trace>
  <inkml:trace contextRef="#ctx0" brushRef="#br0" timeOffset="115977.8824">5282 14527 449 0,'0'0'1'0,"0"0"0"0,-9-11 1 16,1-5-1-16,-1-7 1 15,-1-5-1-15,2-3 1 16,-1-4 0-16,4 3 0 16,1 2-1-16,4 3 1 0,7 11-1 15,5 3 0-15,5 7-5 16,2 0-11-16,4-10-39 15,2 11-24-15,1-2-1 16</inkml:trace>
  <inkml:trace contextRef="#ctx0" brushRef="#br0" timeOffset="116272.8444">5430 14176 430 0,'0'0'5'0,"-6"16"0"15,6 3 0-15,1 3 1 0,7 6 0 16,3-2 0-16,4 3 0 15,4-2 0-15,7-6-5 16,1-13 0-16,-1-8-1 16,0-8 0-16,-4-11-2 15,1 0 1-15,-3 0-1 0,1 4 1 16,2 14-1-16,0 9 1 16,-1 14 1-16,5 18 2 15,-1 10 2-15,4 14 2 16,-8 2 1-16,-2 3 0 0,-7-6 1 15,-11-5 1-15,-2-10-9 16,-10-15 0-16,-9-9 0 16,-15-24-2-16,0-10-37 0,-8-19-42 15,0-8-4-15</inkml:trace>
  <inkml:trace contextRef="#ctx0" brushRef="#br0" timeOffset="116613.5204">5550 13643 472 0,'0'0'3'16,"0"10"0"-16,6 9 2 16,2 13 0-16,6 8 0 15,7 12 1-15,3 6 0 16,6 10 0-16,7-1-6 0,4 2-4 15,2-15-24-15,5-3-53 16,3-8-3-16</inkml:trace>
  <inkml:trace contextRef="#ctx0" brushRef="#br0" timeOffset="117137.6042">6210 14000 439 0,'0'0'4'0,"0"0"1"15,0 0 3-15,-4 6 0 16,4-6 2-16,0 0 0 16,-7 9 0-16,7-9 1 0,-7 1-5 15,7-1-6-15,-13-3 0 16,13 3 0-16,-17-11 0 15,6 5 0-15,0-1 0 0,3 2 0 16,-2 1 0-16,0-1 0 16,10 5 0-16,-15-5 0 15,15 5 0-15,-16-4 0 16,16 4 0-16,-13-5 0 0,13 5 0 16,-15-3 0-16,15 3 0 15,-13-3 0-15,13 3 0 16,-12 0 0-16,12 0 0 15,-8 17 0-15,6-2 0 16,0 4-4-16,0 0 0 0,1 1 0 16,0-1 0-16,1-4 0 15,0-4 0-15,0-11 2 16,0 0-1-16,10 1 1 16,6-1-2-16,3 0-2 0,4 2-2 15,7 12 0-15,0 4 0 16,1 1 0-16,-4 3 2 15,-1-5 0-15,-9-8 2 0,-7-9-1 16,-9-19-5-16,-1-17-29 16,-1-11-30-16,-13-11-6 15</inkml:trace>
  <inkml:trace contextRef="#ctx0" brushRef="#br0" timeOffset="117542.7087">6309 13350 468 0,'0'0'4'0,"0"0"1"16,1 19 0-16,10 13 2 15,4 11-1-15,5 13 0 16,8 12 1-16,3 10-4 16,7 6-3-16,1 1 0 0,1-5 0 15,-4-15 0-15,1-4-27 16,3-20-54-16,-15-14-3 16</inkml:trace>
  <inkml:trace contextRef="#ctx0" brushRef="#br0" timeOffset="117758.1803">6287 13926 472 0,'0'0'1'0,"0"0"2"15,8-2 0-15,3-5 0 0,4-1 1 16,6-4 0-16,5 0 0 15,4-2 0-15,7-8-1 16,5 5-6-16,-1-10-12 16,9-7-63-16,-3 13-3 15</inkml:trace>
  <inkml:trace contextRef="#ctx0" brushRef="#br0" timeOffset="118155.7888">6920 13829 404 0,'0'0'1'16,"0"-11"1"-16,0-6 1 15,1-5-1-15,4-5 1 16,0-4 1-16,-2-4-1 16,-3-5 3-16,1 6 2 0,-1 7 1 15,-3 10-2-15,3 17 1 16,-12 7-1-16,10 18-1 15,2 12 1-15,11 8-2 16,2 3-4-16,3-6-2 0,6-3 1 16,5-13-3-16,0-16-9 15,2-11-24-15,-2-23-43 16,-8-12-1-16</inkml:trace>
  <inkml:trace contextRef="#ctx0" brushRef="#br0" timeOffset="118435.8083">7021 13047 452 0,'0'4'5'0,"7"13"2"16,4 12 1-16,5 12 0 0,6 12 1 16,6 10 1-16,4 9-1 15,6 6-6-15,-2-1-3 16,4-7 0-16,-3-6 0 16,-5-12 0-16,-5-13 0 15,-8-10 0-15,-5-12 0 0,-14-17 0 16,0 0 0-16,-2-12 0 15,-17-7 0-15,-4-3 0 16,-2 0 0-16,-5 3 0 0,4 7 0 16,2 9 0-16,10 7 0 15,6 17 0-15,8 4 0 16,9 5 0-16,7-3-9 16,13 4-17-16,5-4-54 0,4-10-3 15</inkml:trace>
  <inkml:trace contextRef="#ctx0" brushRef="#br0" timeOffset="118947.2064">6448 14916 456 0,'0'0'3'16,"0"0"2"-16,0 0 1 15,-9-7 2-15,-3 5 1 16,-2-1 1-16,-4 3 0 0,-9 3-6 15,-1 6-4-15,-3 18 0 16,1 6 0-16,2 14 0 16,2 10 0-16,9 13 0 0,7 5 0 15,10-1 0-15,13-3 0 16,12-9 0-16,12-17 0 16,14-11 0-16,7-26 0 15,13-16-69-15,4-20-18 0</inkml:trace>
  <inkml:trace contextRef="#ctx0" brushRef="#br0" timeOffset="119330.0614">6611 15020 424 0,'0'0'4'15,"0"0"-1"-15,0 0 1 0,0 0 1 16,9 5 0-16,-1-5 2 16,8-2 0-16,6-5 0 15,7-4-2-15,6-3-1 16,11-4 1-16,6-2-1 0,4 0-1 16,7-1-4-16,-1-4-10 15,2 5-33-15,-3 3-34 16,-8 6-2-16</inkml:trace>
  <inkml:trace contextRef="#ctx0" brushRef="#br0" timeOffset="119526.7894">7032 14836 459 0,'0'12'6'15,"0"9"1"-15,0 9 1 16,0 8 1-16,6 8 0 15,6 8 0-15,4 6-5 16,7 4-4-16,2-10 0 0,7-7 0 16,4-12 0-16,9-5-13 15,5-14-69-15,-7-10-2 16</inkml:trace>
  <inkml:trace contextRef="#ctx0" brushRef="#br0" timeOffset="120006.4199">7542 15028 445 0,'3'12'3'16,"6"5"2"-16,7 4 0 0,3 5 2 15,0 3-1-15,4-4 1 16,0 4 0-16,-3-7 0 16,-3-13-1-16,-17-9-3 15,4-27-1-15,-7-13-2 0,-16-14 0 16,0-9-1-16,-7-9-1 15,1 0 0-15,3 2-1 16,7 10-1-16,5 13 2 0,10 19 0 16,20 17 1-16,8 13 1 15,9 23-1-15,11 8 2 16,0 8 1-16,1 8 0 16,2 2 1-16,-12 4 2 15,-3 3 0-15,-14-4 0 16,-11-1-2-16,-11-7-3 0,-11-4 0 15,-12-10 0-15,-17-17 0 16,-2-7 0-16,-8-10-2 16,5-25-67-16,3 10-15 0</inkml:trace>
  <inkml:trace contextRef="#ctx0" brushRef="#br0" timeOffset="122651.8437">4301 11696 388 0,'0'0'4'0,"0"0"1"15,0 0-1-15,0 0 1 0,0 9 0 16,0-9-1-16,0 0 0 15,0 0 0-15,0 0-4 16,0 0-1-16,0 0 0 16,4-21 0-16,-4-1 0 15,0-2 0-15,0-4 0 0,2-2 0 16,3-3 1-16,1 0-1 16,7-3 0-16,6 0 0 15,7 1 0-15,6-5 0 0,6 1 1 16,1-3 0-16,5 3-1 15,0 0 1-15,-1 3 0 16,-4 8 0-16,-2 5 1 16,-6 7 2-16,0 4 0 0,-2 7 0 15,-1 2 1-15,-2 3 1 16,2 0-1-16,2 0 1 16,0-1-1-16,1 0-1 15,1-1-1-15,-3-1 0 0,-3 3 0 16,-4-2-1-16,-4 2 1 15,-4-3 0-15,-5 3-1 16,-9 0 1-16,11 0 0 16,-11 0-1-16,0 0 1 0,0 0-2 15,8 8 1-15,-8-8 0 16,0 0-1-16,0 0 1 16,0 0-1-16,0 0 0 15,0 0 1-15,0 0-1 16,-5 2 0-16,5-2-1 0,0 0 1 15,0 0-1-15,-10-7 0 16,10 7 0-16,4-16 1 16,4 6-1-16,3-3 1 0,2-2 0 15,3-1 1-15,3-1 0 16,1-5 0-16,1 1 0 16,-1 1 0-16,4-5 0 0,-2 4 0 15,-4 0 0-15,2-1-1 16,-2 2 0-16,-1 1 0 15,5 1 1-15,-3-2-1 16,3 3 0-16,0-2 0 0,6 1 1 16,1 1-1-16,3-3 0 15,3 3 1-15,0 1-1 16,1 1 1-16,0 3-1 16,1 2 0-16,-3 1 1 15,1 1-1-15,-3 5 0 0,0 0 0 16,0-2 1-16,0 4 0 15,4-1-1-15,0 2 1 16,1 0-1-16,6 0 1 16,-3 0 0-16,4 0-1 0,-1 0 0 15,1 0 1-15,2 0-1 16,-2 0 0-16,2-3 0 16,2-4 0-16,1-4 0 15,-1-5 1-15,4-5-1 0,1-6 1 16,0-2-1-16,1-2 0 15,-2 1 0-15,-1 2 0 16,0 3-1-16,-5 3 1 16,-4 4-1-16,-4 3 0 0,-2 3 2 15,0 2-1-15,-1 1 0 16,-2-1 1-16,2 1-1 16,1 2 1-16,1 4-1 15,1 5 1-15,4 1 0 16,2 10-1-16,3 1 1 0,2 6 1 15,1 2-1-15,4 1 0 16,3-2-1-16,-2-2 1 16,2-2 0-16,0 0 0 0,0-5-1 15,-2 1 1-15,-2 1-1 16,-3 1 1-16,0-1-1 16,-2 3 1-16,-3 3-1 15,-2 3 1-15,-3 2-1 0,1 0 1 16,-6 2 0-16,-1 2-1 15,-2 5 1-15,-3-1 0 16,-3 2 0-16,-4 1 0 0,-6 1 0 16,1 0 0-16,-6 1-1 15,-1-1 1-15,-2-2-1 16,-4 2 1-16,-1-5-1 16,0 1 1-16,-3 5 1 0,0-1-2 15,-8 3 0-15,-3 5 0 16,-5 2 0-16,-6 3 0 15,-2 0 0-15,-9 1 0 16,-1-5 0-16,-6-2 0 16,-8-8 0-16,-5-6 0 0,-8-9 0 15,-4-9 0-15,-10-5 0 16,-7-5 0-16,-10-2 0 16,-3 0 0-16,-5-9 0 15,-2-2 0-15,3-7 0 0,2-4 0 16,9-14 0-16,7-13 0 15,14-19 0-15,14-16 0 16,17-15 0-16,14-10 0 0,20-2 0 16,8-3-7-16,23 12-26 15,11 11-46-15,11 22-3 16</inkml:trace>
  <inkml:trace contextRef="#ctx0" brushRef="#br0" timeOffset="125334.5209">8841 14601 337 0,'0'0'4'16,"-18"0"-1"-16,5 0 0 15,-6 1 1-15,-4 2 0 16,4 2 0-16,-7-2 2 0,1 0 0 16,4 1-5-16,8-1 0 15,13-3 1-15,-11 6 1 16,11-6 3-16,18 5-1 16,5 1 0-16,10-4 2 0,11-1 2 15,8-1 1-15,13-3-2 16,8-8 0-16,8-8-1 15,8-11-2-15,7-9 0 16,5-9-2-16,4-11-1 16,5-8 0-16,6-4-1 0,3-9 0 15,2-2 0-15,1 3 0 16,3-4 0-16,-4 3-1 16,4 0 0-16,-6 1 0 15,1 1 0-15,-2 3 0 0,-3-4 1 16,1 3 0-16,-1 1 1 15,1 1-1-15,-4 3 1 16,-1 5 0-16,-6 4-1 0,-5 5-1 16,-8 5 1-16,-7 5 0 15,-8 5-1-15,-13 7 0 16,-8 5 0-16,-11 3 0 16,-6 8 1-16,-8 1-1 15,-6 4 1-15,-9 4 0 0,-3 1-1 16,-4 4 2-16,-9 5-1 15,8-7 1-15,-8 7-1 16,0 0 0-16,0 0 0 16,0 0-1-16,0 0 0 0,0 0-1 15,0 0 1-15,0 0-1 16,0 0 1-16,0 0 0 16,17 0 1-16,-5 4-1 15,4-4 1-15,2 0 0 0,5 0 0 16,6-2 0-16,1-7 0 15,1-5-1-15,5-4 1 16,-3 0 0-16,0-4-1 16,-1 1 1-16,-4 0-1 0,-2 4 1 15,-3 4-1-15,-6 2 0 16,0 5 0-16,-3-1 0 16,1 4 1-16,-2-5-1 15,3-1 0-15,-1-5 1 0,2-7-1 16,-2-5 1-16,1-7-1 15,-5-3 1-15,0-5-1 16,-2-5 0-16,-4-1 0 16,-3-2-1-16,-2-2 1 0,0-1-1 15,-3 1 0-15,-5-2 1 16,-3-4-1-16,-2 0 1 16,-5-5 0-16,-1-1 0 15,-5-3 0-15,-3-1 0 0,-5-3 1 16,-3 1-2-16,-5 0 1 15,0 2 0-15,0 7 0 16,-2 0-1-16,3 5 1 0,2 1 0 16,8-3 0-16,7 1 0 15,6-5 1-15,10-8-1 16,6-6 1-16,8-6 0 16,13-9-2-16,7-4 1 0,9-2 1 15,7 0-1-15,5 1 0 16,5 9 0-16,5 5 1 15,5 9-1-15,3 11 1 16,1 10 0-16,4 11 1 16,1 7-1-16,9 7-1 0,0 4 1 15,5 7 0-15,3 3-1 16,2 7 1-16,5 2-1 16,0 3 0-16,1 13 0 15,-1 6 0-15,-1 13 0 0,-4 9 0 16,-6 7 0-16,1 10 0 15,-6 5 0-15,-5 9 2 16,-11 6 0-16,-2 7-2 0,-8 2 0 16,-5 10 0-16,-8 2 0 15,-8 7 0-15,-9-2 0 16,-5-4 0-16,-10 1 0 16,-10-8 0-16,-4-7 0 0,-13-7 0 15,-11-9 0-15,-7-8 0 16,-6-4 0-16,-9-7 0 15,-7-8 0-15,-6-4 0 16,-8-9 0-16,-8-6 0 0,-7-6 0 16,-10-1 0-16,-10-5 0 15,-8-4 0-15,-6 0 0 16,-1 1 0-16,-6-4 0 16,7-1 0-16,6 0 0 15,7-6 0-15,19 0-2 0,12-11-81 16,7-7-2-16</inkml:trace>
  <inkml:trace contextRef="#ctx0" brushRef="#br0" timeOffset="128010.6311">8983 15320 358 0,'0'0'4'15,"0"0"2"-15,-10-5-1 16,10 5 0-16,-8-12 1 0,8 12-1 15,-10-15 0-15,10 15 1 16,-9-15-3-16,9 15 1 16,-4-11 1-16,4 11 1 15,0 0 0-15,0 0 0 0,0 0 0 16,0 0 0-16,0 0-1 16,0 0 0-16,0 0-2 15,0 0 1-15,0 0-1 16,9 0 0-16,1 3-1 15,1-2 0-15,5 2 0 0,-2 2-2 16,4-2 1-16,1 3-1 16,-1-2 1-16,1 3-1 15,2-3 0-15,-2 0 0 0,3-2 0 16,0-2 0-16,0 0 0 16,0 1 1-16,2-1-1 15,2 3 0-15,0 2 0 16,2 5 0-16,3 0 0 0,0 8 0 15,4 1 1-15,4 6 0 16,2 3-1-16,3 3 1 16,-1 2-1-16,8 3 1 15,-1 0-1-15,1 1 1 0,0 0-2 16,4 0 1-16,1-2 0 16,5 0-1-16,-1 0 1 15,5-6 0-15,2 3 0 16,2-3 0-16,4-1-1 0,-3-4 1 15,5-1 0-15,-5-2-1 16,1-1 1-16,2-3 0 16,2-3 0-16,-4 1 0 15,1-4 0-15,-3 2 1 0,0 0 0 16,0-2 0-16,-4 1 1 16,-4 0-1-16,2-1 0 15,-2-1 1-15,-2 1-1 16,0-5-1-16,-2-1 0 0,-5-3 0 15,2-2 1-15,-1-3-1 16,-4-7-1-16,-3-6 1 16,1-6-1-16,-3-2 1 15,-6-5-1-15,1-3 1 16,-5-5 0-16,1-1 0 0,-5-1 1 16,-2 0 0-16,-4-3 0 15,-3-2 0-15,1-2 0 16,-3-3 0-16,-3 0 0 15,0-3-1-15,-1-5 0 0,1-1 0 16,-1-2-1-16,3-1 1 16,-3-4-1-16,3 1 1 15,1-3-1-15,0 0 1 0,4-2 0 16,1 2 0-16,3 1 1 16,3-3-1-16,3 3 0 15,-2 4-1-15,7 0 1 16,1 3 0-16,1 2-1 15,4 4 1-15,-2 2-1 0,6 1 2 16,1 3 0-16,0-1-1 16,4 0 1-16,-1 4 0 15,4-4-1-15,0 1 1 16,4-2-1-16,-1-2 0 0,2-1-1 16,2-1 1-16,4 0 0 15,-2-3 1-15,2-1-1 16,2 4 1-16,1 1 1 0,5 1-1 15,1 7 0-15,5 4 1 16,5 4-1-16,4 1 1 16,9 2-1-16,4-1 0 15,2 0 0-15,8-7 0 0,0-3 1 16,3-6-1-16,2-4 0 16,2-2-1-16,-3-1 1 15,-2-1-1-15,4-1 2 16,1 1-2-16,3 5 0 15,2 3 0-15,-2 1 0 0,4 2 0 16,1 0 0-16,0-2 0 16,0-2 0-16,-5-4 0 15,-3-6 0-15,-1-6 0 16,-4-5 0-16,-1-3 0 0,-3-3 0 16,-6 0 0-16,-2 3 0 15,5 2 0-15,-4 3 0 16,-2 4 0-16,-6 7 0 15,3 5 0-15,-9 3 0 0,-3 2 0 16,-4 2 0-16,-14 5 0 16,-4 3 0-16,-9 0 0 15,-5 3 0-15,-10 3 0 0,-4 3 0 16,-6 4 0-16,-4 1 0 16,-4 6 0-16,-4 2 0 15,0 3 0-15,-9 2 0 16,1 2 0-16,-8-3 0 15,-3-1 0-15,-8-6 0 16,-5-4 0-16,-5-7 0 0,2-8 0 16,-4-6 0-16,4-5 0 15,1-7 0-15,3-6 0 16,12-4 0-16,0-8 0 0,7-3 0 16,9-6 0-16,3 0 0 15,5-6 0-15,4-3 0 16,3 2 0-16,0 1 0 15,3 3 0-15,7 3 0 0,-4 6 0 16,2 6 0-16,5 8 0 16,-1 5 0-16,7 7 0 15,-3 4 0-15,7 4 0 0,-2 6 0 16,8-1 0-16,2 7 0 16,4-2 0-16,-1 8 0 15,6 1 0-15,1 8 0 16,-3 4 0-16,7 6 0 15,-1 7 0-15,-5 1 0 0,10 11 0 16,-4 8 0-16,4 3 0 16,2 6 0-16,2 4 0 15,-3 3 0-15,6 3 0 16,-4 1 0-16,1 3 0 0,-3-1 0 16,-2 2 0-16,-2-5 0 15,-6 1 0-15,0-3 0 16,-3 1 0-16,-1-1 0 15,-1 1 0-15,-2 1 0 0,-4 4 0 16,0 4 0-16,-3 1 0 16,-4 7 0-16,-4 4 0 15,-6 4 0-15,-3 5 0 0,-10 2 0 16,-7 0 0-16,-6 2 0 16,-7 3 0-16,-11 0 0 15,0 3 0-15,-12 0 0 16,-9 0 0-16,-7 2 0 0,-9 3 0 15,-8-1 0-15,-11 2 0 16,-8 0 0-16,-12 0 0 16,-5 1 0-16,-10-5 0 15,-6-2 0-15,-6-8 0 0,-2-10 0 16,-7-15 0-16,-4-13 0 16,-7-19 0-16,-1-13 0 15,-3-27 0-15,-5-13 0 16,0-17 0-16,5-8 0 15,3-10 0-15,6-7 0 0,15-8 0 16,13-2 0-16,5-15-8 16,27-7-75-16,15-9-2 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2-01T15:08:35.872"/>
    </inkml:context>
    <inkml:brush xml:id="br0">
      <inkml:brushProperty name="width" value="0.05292" units="cm"/>
      <inkml:brushProperty name="height" value="0.05292" units="cm"/>
      <inkml:brushProperty name="color" value="#FF0000"/>
    </inkml:brush>
  </inkml:definitions>
  <inkml:trace contextRef="#ctx0" brushRef="#br0">2736 10035 344 0,'0'0'7'15,"0"0"3"-15,-11-3 5 16,11 3 1-16,-15-9 2 16,15 9 1-16,-17-12 0 0,6 9 1 15,1 0-5-15,2 0-5 16,-1 3-3-16,-2 4-1 16,1 9-3-16,-1 6-1 15,-5 5-2-15,4 7 0 0,-1 1 0 16,4 4 0-16,2 1 0 15,4 0 0-15,3-2 0 16,11-3 0-16,5-2 0 16,9-2 0-16,6-2 0 0,5-1 0 15,2 1 0-15,0-2 0 16,-3 0 0-16,-1-2 0 16,-10 5 0-16,-7-1 0 15,-9 3 0-15,-8 3 0 0,-11-1 0 16,-9-2 0-16,-8 0 0 15,-5-4 0-15,-1 0 0 16,-1-9 0-16,6-2-46 16,4-6-36-16,5-3-4 0</inkml:trace>
  <inkml:trace contextRef="#ctx0" brushRef="#br0" timeOffset="305.9994">2469 10036 416 0,'0'0'2'0,"0"0"4"16,10 0 1-16,2 0 2 16,8-1-1-16,8-5 2 15,5-4-1-15,8-1 1 0,8-3-3 16,6 1-5-16,-1-7-11 16,9-2-45-16,1 8-24 15,-3 3-1-15</inkml:trace>
  <inkml:trace contextRef="#ctx0" brushRef="#br0" timeOffset="586.2965">3301 9981 432 0,'0'0'6'0,"0"0"0"15,0 0 2-15,-6-16 0 0,6-1 0 16,0-7 2-16,0-10-1 16,7-4 0-16,1-8-5 15,7-3-2-15,2 0-4 16,5 6-16-16,6 7-59 15,-3 11-3-15</inkml:trace>
  <inkml:trace contextRef="#ctx0" brushRef="#br0" timeOffset="2383.9137">3151 11315 345 0,'0'0'7'0,"0"0"4"0,0 0 4 16,0 0 2-16,-13 0 0 15,13 0 1-15,0 0 1 16,0 0 0-16,0 0-6 15,-7 10-5-15,7-10-3 0,4 22-1 16,-1-8-2-16,6 11 0 16,-2 5-1-16,1 8 0 15,1 5-1-15,2 3 1 0,-2 7 0 16,-1 4-1-16,0 3 1 16,1 7-1-16,-2 1 0 15,3 5 1-15,-1 5 0 16,-1 3 1-16,2 2-2 0,0 2 0 15,-2 0 0-15,5-1 0 16,-4 0 0-16,2-1 0 16,0-1 0-16,-4-2 0 15,3 2 0-15,-2 0 0 16,1 2 0-16,-3 1 0 0,-1 1 0 16,4 3 0-16,-2-4 0 15,1-1 0-15,-1 1 0 16,0-2 0-16,1-2 0 15,-2 2 0-15,0-2 0 0,1-3 0 16,0 2 0-16,-1 0 0 16,-2-4 0-16,-1 3 0 15,5-3 0-15,-4 1 0 0,1-2 0 16,0-3 0-16,1 3 0 16,-6 0 0-16,6-3 0 15,-2 2 0-15,0 0 0 16,-1-1 0-16,0 1 0 15,-1 2 0-15,-1 0 0 0,1 0 0 16,0 1 0-16,2-2 0 16,-1-1 0-16,4 1 0 15,0-2 0-15,2 0 0 16,2-2 0-16,0 5 0 0,5 1 0 16,0 0 0-16,0 5 0 15,1-2 0-15,2 0 0 16,-3 1 0-16,1 0 0 15,0-3 0-15,-6 1 0 0,0-1 0 16,-2-5 0-16,-3 1 0 16,0-7 0-16,-4-7 0 15,-2-3 0-15,-2-8 0 16,-4-8 0-16,-1-11 0 0,-6-5 0 16,-1-13 0-16,-7-6 0 15,-3-6 0-15,-3-6 0 16,-6-9 0-16,-6-7 0 15,-4-4 0-15,-6-8 0 16,-3-4 0-16,-5-3 0 0,-1 0 0 16,-2 2 0-16,2-2 0 15,3 5 0-15,6 2 0 16,3 6 0-16,10 7 0 0,7 4 0 16,7 5 0-16,7 7 0 15,15 5 0-15,0 7 0 16,12 15 0-16,17 9 0 15,12 8 0-15,7 3 0 0,10 8 0 16,10-2 0-16,3 1 0 16,3 0 0-16,-5-5 0 15,0-5 0-15,-7-6 0 16,-4-2 0-16,-4-6 0 16,-6-7 0-16,-4-5 0 0,-8-11 0 15,-3-11 0-15,-6-14 0 16,-6-20 0-16,-6-19 0 15,-1-14 0-15,-4-8 0 0,-1-6 0 16,0-3 0-16,3 10 0 16,-1 0-33-16,9 21-46 15,5 23-3-15</inkml:trace>
  <inkml:trace contextRef="#ctx0" brushRef="#br0" timeOffset="3283.9159">3392 17706 336 0,'0'0'7'0,"0"0"1"16,0 0 2-16,-5 10 3 0,5-10 0 15,0 0-1-15,0 0 0 16,-8 8 1-16,8-8-7 16,0 0-1-16,0 0-2 15,0 0-1-15,7 2 0 0,-7-2 0 16,17 0-1-16,-5 0 0 16,0-4 0-16,6-2 0 15,-1 1 1-15,1-2 1 16,1 3 0-16,-3 0 2 0,4 2 0 15,-3 2 0-15,-1 0 0 16,1 6 0-16,-3 2-1 16,0 6-2-16,-1-3-1 15,-1 2-1-15,1 3 0 0,-1 3-1 16,0-1 0-16,0 4 0 16,3-2 0-16,-15-20 0 15,15 22 2-15,0 0 0 16,-1-1 1-16,2 2 1 15,0 0 1-15,-2 1 0 0,-2-2-1 16,0 3 0-16,-5-3-3 16,0 2-1-16,-7-1-4 15,1 0-10-15,-2 1-30 16,-4 0-34-16,5-24-2 16</inkml:trace>
  <inkml:trace contextRef="#ctx0" brushRef="#br0" timeOffset="4795.8906">3322 17804 397 0,'0'0'5'0,"0"0"0"16,0 0 1-16,0 0-1 15,0 11 0-15,0-11-1 16,0 0 1-16,0 0 1 0,8 6-6 16,-8-6 1-16,8 0 1 15,-8 0 1-15,12-1 1 16,-12 1 1-16,17-5 1 16,-6 1 0-16,3-2 0 15,-1-1-1-15,3-1-1 0,2-1-1 16,-2 1 0-16,6 0-2 15,-2-3 1-15,1 3 0 16,2 2-1-16,1 1 0 0,-2 2 0 16,1 1 0-16,1 0 0 15,-5 2 1-15,2 0 0 16,0 1 0-16,-5 5 0 16,1 0 0-16,-6 4 0 0,3 1 1 15,-6 3-3-15,-1 2 0 16,-6 2 0-16,-1-18 0 15,0 0 0-15,0 27 0 16,-4 1 0-16,4-28 0 16,-19 27 0-16,1 1 0 15,18-28 0-15,-29 27 0 0,-2 0 0 16,8-9 0-16,0 1 0 16,0-5 0-16,-1 1 0 15,2-3 0-15,0-2 0 16,22-10 0-16,-26 8 0 15,1 1 0-15,25-9 0 16,0 0 0-16,0 0 0 16,0 0 0-16,0 0 0 15,0-7 0-15,0 7 0 0,33-15 0 16,-33 15 0-16,46-17 0 16,-19 9 0-16,-27 8 0 15,27-8 0-15,29-5 0 16,-56 13 0-16,30-3 0 15,1-2 0-15,-1 3 0 0,1 0 0 16,-3 2 0-16,0 0 0 16,-4 2 0-16,0 3 0 15,-24-5 0-15,28 10 0 16,-2 1 0-16,-26-11 0 16,0 0 0-16,9 8 0 15,0 3 0-15,-1-1 0 0,1 24 0 16,-9-14 0-16,0-20 0 15,-10 24 0-15,-3-2 0 16,13-22 0-16,-23 21 0 16,-2 1 0-16,2-8 0 15,3-1 0-15,-4-3 0 16,0 1 0-16,-2-1 0 16,-1-2 0-16,-1-1 0 15,-1 0 0-15,1 0 0 0,0-2 0 16,-1 2 0-16,1 1 0 15,0-2 0-15,-1 2 0 16,6-1 0-16,0 1 0 16,23-8 0-16,-26 11 0 15,0 0 0-15,26-11 0 16,0 0 0-16,0 0-13 16,-6 10-65-16,-1 1-3 0</inkml:trace>
  <inkml:trace contextRef="#ctx0" brushRef="#br0" timeOffset="5303.8188">4189 17711 458 0,'0'0'3'0,"0"0"1"0,0 0 0 16,2-12 0-16,0-3 0 15,0-4 1-15,0-21 0 16,3-18-1-16,1-9-6 16,9-4-18-16,-8-5-56 0,7-4-4 15</inkml:trace>
  <inkml:trace contextRef="#ctx0" brushRef="#br0" timeOffset="76310.8725">11743 4585 322 0,'0'0'9'15,"0"0"4"-15,0 0 4 16,0 0 5-16,-6 11 0 0,6 0 1 16,0 7 2-16,4 9-1 15,7 2-7-15,2 5-5 16,2 2-7-16,3-3-5 16,4-1 0-16,-1-10-16 0,-10-10-61 15,14-9-3-15</inkml:trace>
  <inkml:trace contextRef="#ctx0" brushRef="#br0" timeOffset="76472.0722">11952 4518 472 0,'0'0'3'16,"0"16"1"-16,1 0 2 15,1 8 1-15,4 1-1 0,1 7 0 16,3 1-2-16,9 9-15 15,20-6-64-15,-12-5-4 16</inkml:trace>
  <inkml:trace contextRef="#ctx0" brushRef="#br0" timeOffset="77988.4911">12420 4518 391 0,'0'0'8'0,"-2"14"3"16,2 12 3-16,3 15 0 16,5 13 1-16,3 15 1 15,5 12-1-15,4 5 1 16,5-1-8-16,3-2-5 0,2-16-3 15,-1-19 0-15,3-24 0 16,-6-24-2-16,1-18-3 16,-8-30-2-16,-1-16-1 0,-6-25-3 15,0-10 1-15,0-1 0 16,-6 10 5-16,5 20 6 16,-5 23 3-16,3 32 4 15,1 29 5-15,2 37 2 0,-4 26 0 16,3 15-13-16,3 4-2 15,1-2 0-15,15-6-11 16,2-15-70-16,6-18-3 16</inkml:trace>
  <inkml:trace contextRef="#ctx0" brushRef="#br0" timeOffset="78552.3582">13210 4907 361 0,'0'9'10'0,"0"12"3"0,5 16 1 15,4 9 1-15,4 12 1 16,2 13 2-16,-2 3 0 15,2 5 2-15,-2-8-9 16,-2-13-2-16,-5-14-3 0,-4-20-6 16,-2-24 0-16,-9-7 0 15,-3-31 0-15,-6-19 0 16,-1-18 0-16,3-9 0 0,0-4 0 16,5 4 0-16,5 6-2 15,6 15-1-15,5 13 2 16,10 25 1-16,6 16 1 0,3 14 0 15,-1 16 1-15,0 11 0 16,-2 11-2-16,-8 0 0 16,-5 4 0-16,-7-2 0 15,-4-5 0-15,-9-5 0 16,-7-12 0-16,-3-12-3 16,-8-11-52-16,6-8-26 0,1-10-2 15</inkml:trace>
  <inkml:trace contextRef="#ctx0" brushRef="#br0" timeOffset="78936.0011">13774 4674 446 0,'0'0'5'0,"0"0"2"16,-11-3 1-16,2 3 1 15,-2 0 1-15,-6 7 0 16,-4 3 1-16,0 5-6 16,-4 3-5-16,3 3 0 0,1 3 0 15,9 2 0-15,6-1 0 16,7-4 0-16,14 0 0 15,9-2-2-15,5-1-10 16,7-3-2-16,1 2 0 16,0 0 0-16,-5 4 5 0,-9 4 6 15,-10 4 4-15,-9 0 4 16,-4 4 4-16,-11-6 1 16,-7-6-2-16,0-6-9 0,-5-3-66 15,5-21-7-15</inkml:trace>
  <inkml:trace contextRef="#ctx0" brushRef="#br0" timeOffset="79132.5616">14097 5063 466 0,'0'0'3'15,"0"0"-1"-15,0 0 0 16,0 0-1-16,-2-14-6 16,2-3-21-16,5-9-45 15,-5-9-2-15</inkml:trace>
  <inkml:trace contextRef="#ctx0" brushRef="#br0" timeOffset="79224.7309">13976 4753 443 0,'0'0'4'0,"-3"22"-1"16,2-8 0-16,1 2-2 15,6-5-10-15,8-6-60 0,5-5-2 16</inkml:trace>
  <inkml:trace contextRef="#ctx0" brushRef="#br0" timeOffset="79546.0282">14323 4171 465 0,'0'0'4'0,"1"24"2"16,4 6 2-16,1 12 1 15,4 16 0-15,5 10 1 16,7 7-10-16,1 12 0 0,5-3 0 16,-5-2 0-16,4-7 0 15,-1-9 0-15,-4-10 0 16,-6-10 0-16,-8-8 0 16,-6-11 0-16,-3-10 0 0,-13-14-6 15,-3-11 4-15,-8-13 1 16,-3-8 1-16,-4 2 2 15,3 1 1-15,1 6 1 16,3 6-4-16,5 14 0 0,7 6 0 16,7 15 0-16,6 5 0 15,6 5 0-15,10-2 0 16,11-7 0-16,1-9-12 16,12-7-67-16,2-6-2 0</inkml:trace>
  <inkml:trace contextRef="#ctx0" brushRef="#br0" timeOffset="79783.984">14713 4961 464 0,'0'0'4'0,"0"10"1"16,0-10 1-16,7 12-1 0,-7-12 2 15,20 0-1-15,-6-7 1 16,3-6 0-16,3-12-7 16,1-2 0-16,-6-6 0 15,-2 0 0-15,-4 4 0 16,-8 2 0-16,-1 9 0 0,-11 8 0 15,0 10 0-15,-4 14 0 16,1 14 0-16,6 5 0 16,2 9 0-16,6 1 0 0,11 0 0 15,9-3 0-15,9-12 0 16,-5-5-72-16,26-10-12 16</inkml:trace>
  <inkml:trace contextRef="#ctx0" brushRef="#br0" timeOffset="80389.7904">15347 3834 439 0,'0'0'6'0,"-3"16"1"16,0 19 2-16,2 18 1 16,0 23 1-16,1 21 0 15,6 18 1-15,0 13-6 16,11 1-6-16,1-5 0 15,2-14 0-15,2-16 0 0,-2-25 0 16,-5-19 0-16,-2-24 0 16,-13-26 0-16,0 0 0 15,-5-25 0-15,-14-14 0 16,-5-5 0-16,-5-2 0 0,-2 1 0 16,-3 12 0-16,1 18 0 15,2 15 0-15,6 16 0 16,4 22 0-16,6 12 0 0,8 7 0 15,5 1 0-15,6-6 0 16,12-7 0-16,12-12 0 16,4-14 0-16,11-4-17 15,13-12-65-15,-9-3-2 16</inkml:trace>
  <inkml:trace contextRef="#ctx0" brushRef="#br0" timeOffset="80642.3799">15737 4983 388 0,'0'0'6'0,"6"8"1"0,-6-8 2 16,14 12 0-16,-3-9 0 15,0-2 2-15,0-1 0 16,1-9 0-16,-5-9-4 16,-6-9-2-16,-1-10 0 0,-12-4 0 15,-5 1 1-15,-1 1 1 16,-6 9-1-16,-3 10 0 15,2 10-3-15,1 12-3 16,4 17 0-16,12 11 0 0,8 4 0 16,2-5 0-16,17-5-52 15,7-7-28-15,4-4-2 16</inkml:trace>
  <inkml:trace contextRef="#ctx0" brushRef="#br0" timeOffset="80936.0561">15918 4668 402 0,'0'0'8'0,"-1"23"1"15,0 0 2-15,1 5 0 16,5 8 1-16,3-1 0 0,8 5-1 16,2-7 1-16,7-8-8 15,1-11-2-15,2-14-2 16,-2-4-1-16,1-13 1 16,-4-5-1-16,-5 0 0 15,-1 5 1-15,-3 10 0 0,0 7-1 16,-1 14 2-16,2 11 0 15,2 4 1-15,2 4 0 16,1 1 1-16,0-7 0 0,-3-8 0 16,2-12 3-16,-7-6-6 15,-3-19 0-15,-5-7 0 16,0-12 0-16,-3-9 0 16,-1-3-5-16,0 2-17 0,-1 17-49 15,1-7-11-15</inkml:trace>
  <inkml:trace contextRef="#ctx0" brushRef="#br0" timeOffset="81160.5924">16584 4827 256 0,'0'-8'7'15,"2"-8"4"-15,1-9 7 16,3-2 2-16,4-7 6 0,2 1 1 15,2 1 4-15,4 3-1 16,1 13-3-16,4 16-3 16,3 10-7-16,-7 19-3 15,5 13-11-15,-4 6-3 0,2 8-5 16,-4-2-72-16,-2-4-5 16</inkml:trace>
  <inkml:trace contextRef="#ctx0" brushRef="#br0" timeOffset="81516.6547">17079 4178 346 0,'0'0'6'0,"0"-10"0"0,0-1 2 16,9-5 1-16,-1-5 0 16,7-3-9-16,-1-7-31 15,3 1-27-15,4 4-10 16</inkml:trace>
  <inkml:trace contextRef="#ctx0" brushRef="#br0" timeOffset="81664.7655">17217 4232 487 0,'0'0'2'0,"-6"-6"-1"16,2-2 1-16,3-8 0 15,1-3-1-15,9-10-7 16,9-1-27-16,3-5-42 16,9 0-3-16</inkml:trace>
  <inkml:trace contextRef="#ctx0" brushRef="#br0" timeOffset="82430.1391">18392 4497 408 0,'0'0'5'15,"-11"-5"2"-15,11 5 1 16,-11-5 2-16,2 2 0 16,9 3 1-16,-18-9 1 0,7 2 1 15,11 7-5-15,-18-8-2 16,18 8-1-16,-17-4-1 16,8 4-2-16,-3 10 0 15,-4 10-2-15,2 11 0 16,0 14 0-16,2 9 0 0,1 4 0 15,7-1 0-15,4-2 0 16,0-9-2-16,11-16 2 16,5-18 0-16,4-16 0 15,2-20 0-15,-2-12 0 0,6-1 0 16,1 6 0-16,4 10-1 16,4 17 0-16,4 18-1 15,4 23 0-15,2 21 0 0,-2 15 1 16,-1 14 2-16,-6 1 1 15,-9 1 1-15,-12-7 2 16,-10-2-5-16,-7-13 0 16,-16-6 0-16,-13-12 0 0,-9-9 0 15,-9-14 0-15,-7-17 0 16,-6-9 0-16,-3-16 0 16,10-12-31-16,4-7-52 15,11-7-2-15</inkml:trace>
  <inkml:trace contextRef="#ctx0" brushRef="#br0" timeOffset="83224.2837">18826 4466 247 0,'0'0'9'16,"0"0"6"-16,0 0 3 16,0 0 2-16,0 0 2 15,0 0 1-15,-8-10 2 16,8 10 1-16,0 0-8 0,0 0-5 15,0 0-4-15,0 0-1 16,0 0-2-16,0-10-1 16,0 10 0-16,0 0-1 15,0 0-1-15,0 0 0 0,0 0 0 16,0 0 0-16,0 0-1 16,0 0 0-16,0 10-1 15,0 4-1-15,3 5 1 16,-1 13 0-16,2 3 0 0,5 5-1 15,-1-2 0-15,8 2 1 16,0-14-1-16,6-5 0 16,1-14 0-16,2-14-3 15,4-14 1-15,-2-8-1 0,0 0-1 16,0 0 0-16,0 12 0 16,-3 9 1-16,1 9 0 15,0 16 2-15,-2 10 0 0,-1 3 0 16,0 2-3-16,-2-6-10 15,-4 3-49-15,1-28-12 16</inkml:trace>
  <inkml:trace contextRef="#ctx0" brushRef="#br0" timeOffset="83740.4292">19576 4389 452 0,'0'0'3'0,"0"0"2"16,0 0-1-16,-1 6 1 0,1-6 1 16,0 0 1-16,0 0 0 15,-2 8 1-15,2-8-2 16,0 0-2-16,-8-10 0 15,8 10-4-15,-7-14 0 0,7 14 0 16,-13-17 0-16,13 17 0 16,-16-7 0-16,16 7 0 15,-10-3 0-15,10 3 0 16,-12 0 0-16,12 0 0 16,-13 8 0-16,13-8 0 0,-12 7 0 15,12-7 0-15,-15 15 0 16,7-6 0-16,-4 3 0 15,1-1 0-15,-2 5 0 0,2 5 0 16,-1 3 0-16,0 0 0 16,-1 2 0-16,9-1 0 15,2-4 0-15,2-6 0 16,4 0 0-16,11-9-3 0,4-6 0 16,4 2-1-16,4-2-2 15,3 4-1-15,-7 6-3 16,7 4-3-16,-9 4-2 15,2 2-1-15,-13-2-9 0,5-5-16 16,-2-5-34-16,-13-8-2 16</inkml:trace>
  <inkml:trace contextRef="#ctx0" brushRef="#br0" timeOffset="83998.4481">19707 4475 407 0,'0'0'4'16,"4"21"2"-16,1-1 1 16,6 2 1-16,0 2 0 0,3-1 0 15,3 1 0-15,6-8-1 16,-4-10-3-16,2-9-3 16,-3-14 0-16,2-9-2 0,-5-1 0 15,4-5 0-15,-1 6 1 16,3 7 1-16,1 6-1 15,2 13 1-15,1 5-2 16,1 14-3-16,-8 2-20 0,8 12-50 16,-3 6 1-16</inkml:trace>
  <inkml:trace contextRef="#ctx0" brushRef="#br0" timeOffset="84708.3441">20331 4507 390 0,'0'0'4'0,"0"17"2"16,0-3 1-16,3 4 2 16,4 3 0-16,6 3 0 15,1-4-1-15,3-1 1 16,2-12-4-16,5-8-2 0,-2-11-2 15,-5-12-1-15,-3-6 1 16,-7-11 0-16,-3 1 1 16,-5 0 3-16,-5 5 1 15,-9 11 1-15,-2 8 0 0,-3 13 1 16,1 10-1-16,1 14 0 16,-1 9-7-16,8 6 0 15,4-4 0-15,7 0-3 0,3-15-31 16,15-8-45-16,8-9-4 15</inkml:trace>
  <inkml:trace contextRef="#ctx0" brushRef="#br0" timeOffset="85121.3676">20773 4366 438 0,'0'0'4'16,"0"0"2"-16,-14 1 3 15,4 6-1-15,2 1 0 0,-5 6 0 16,0 2 0-16,2 4 1 16,4 1-7-16,3-3-2 15,8 0-6-15,7 0-4 0,11-4-3 16,1-6-3-16,10 1-1 16,3-4-3-16,-1 7 4 15,-3 0 6-15,-9 6 9 16,-5 6 7-16,-15 0 4 15,-3 6 4-15,-9-2 3 16,-8-2-8-16,1-7-18 0,6-9-56 16,-3-10-6-16</inkml:trace>
  <inkml:trace contextRef="#ctx0" brushRef="#br0" timeOffset="85248.4849">21118 4596 432 0,'0'0'0'16,"-11"-3"-4"-16,11 3-22 0,4-22-44 16,-4-3-2-16</inkml:trace>
  <inkml:trace contextRef="#ctx0" brushRef="#br0" timeOffset="85366.577">21052 4234 448 0,'-1'4'6'15,"-4"13"1"-15,-2 7 1 0,1 4 0 16,1 7 0-16,4 2-2 15,1 1-3-15,7 5-14 16,8-6-50-16,9-13-19 0,2-9-2 16</inkml:trace>
  <inkml:trace contextRef="#ctx0" brushRef="#br0" timeOffset="85550.4326">21278 4604 444 0,'0'0'2'0,"0"0"1"16,0-16 0-16,0-5 1 0,8-8 0 15,0-4-1-15,4-1 0 16,3-1-1-16,3 8 0 16,0 6-2-16,2 15 1 0,-1 12-1 15,-5 14 2 1,0 13 0-16,-2 4 0 0,-4-2-9 16,9-7-64-16,-4 1-4 15</inkml:trace>
  <inkml:trace contextRef="#ctx0" brushRef="#br0" timeOffset="85814.07">21696 4450 453 0,'0'0'1'0,"0"0"2"16,0 0 1-16,12-14-1 0,-5 3 0 16,4-5-4-16,-3-5-1 15,2-7-2-15,-5-1-1 16,-5-1 0-16,0 3 1 15,-11 6 2-15,-6 9 3 0,-4 7 5 16,2 10 4-16,-6 15 2 16,7 7 0-16,6 10-1 15,4 1-1-15,11 2-5 0,11-2-5 16,12-8 0-16,8-9 0 16,12-2 0-16,2-19-24 15,12-1-55-15,5-4-3 16</inkml:trace>
  <inkml:trace contextRef="#ctx0" brushRef="#br0" timeOffset="86594.7821">13224 5824 438 0,'0'0'6'0,"0"21"1"16,0 8 2-16,0 14 1 16,3 15 0-16,1 8 1 15,5 12 0-15,3 6-2 16,1 3-9-16,3-14 0 0,-3-11 0 16,2-11 0-16,-3-12 0 15,-2-15 0-15,-8-14 0 16,-2-10 0-16,-8-15 0 15,-10-7 0-15,-7-8 0 0,-8 0 0 16,-3 1 0-16,-6 7 0 16,-2 11 0-16,7 11 0 15,-1 14 0-15,5 17 0 16,6 10 0-16,11 4 0 16,8-2 0-16,8 2 0 0,15-12 0 15,12-7 0-15,11-16 0 16,10-7 0-16,4-13-23 15,6-13-59-15,1-7-1 0</inkml:trace>
  <inkml:trace contextRef="#ctx0" brushRef="#br0" timeOffset="86905.7436">13578 6549 413 0,'0'0'1'0,"0"0"2"16,0 0 2-16,5-13 1 15,-1-3 1-15,8-9 0 16,0-5 0-16,1-7 0 16,0-4-1-16,-2-1-1 0,-2 4-2 15,-7 6 2-15,-2 7 0 16,-4 17 2-16,-10 11 0 15,-2 18 1-15,1 9 1 16,0 10-9-16,5 6 0 0,7 0 0 16,3-3 0-16,8-5 0 15,13-15 0-15,11-4-24 16,7-16-56-16,-1-3-3 16</inkml:trace>
  <inkml:trace contextRef="#ctx0" brushRef="#br0" timeOffset="87101.6689">13982 6539 394 0,'0'0'7'0,"0"0"1"16,0 0 3-1,0 0 0-15,-3-17 1 0,-4-2-1 16,0-5 2-16,0-6-1 16,-2-6-6-16,5 0-2 15,3 3-1-15,1 3-2 0,5 11 0 16,9 9-2-16,5 5-3 15,8 8-14-15,2 18-55 16,2-10-6-16</inkml:trace>
  <inkml:trace contextRef="#ctx0" brushRef="#br0" timeOffset="87501.0821">14411 6539 440 0,'0'0'3'0,"0"0"-1"15,-6 0-1-15,-1-14-8 16,3-5-22-16,-3-8-25 16,-4-11-14-16,1-8-5 0,4-2 19 15,-2 0 33-15,-4 7 16 16,3 15 19-16,-9 11 29 16,6 14 23-16,2 9 14 15,1 17-2-15,1 1-24 0,8 1-29 16,10 0-16-16,6-13-10 15,7-9-10-15,2-8-7 16,4-13-3-16,1-9 3 16,-3-7 7-16,-5 3 7 15,-5-2 9-15,0 10 3 0,-7 2 7 16,0 17 7-16,-1 8 1 16,4 18-5-16,0 5-18 15,5 8 0-15,3-1 0 16,3 3 0-16,5-6 0 0,-2-6 0 15,3-12 0-15,-7-12 0 16,3-6 0-16,-5-17-18 16,-16-8-63-16,11-7-2 0</inkml:trace>
  <inkml:trace contextRef="#ctx0" brushRef="#br0" timeOffset="88216.8691">15163 6266 450 0,'0'0'3'0,"0"0"2"15,0 0 2-15,0-5 2 16,0 5 0-16,-4-15 3 16,4 15 0-16,-4-14-8 15,4 14-4-15,-4-12 0 0,4 12 0 16,-6-12 0-16,6 12 0 16,-6-11 0-16,6 11 0 15,-10-11 0-15,10 11 0 16,-10-18 0-16,10 18 0 0,-10-17 0 15,10 17 0-15,-8-11 0 16,8 11 0-16,-8-10 0 16,8 10 0-16,0 0 0 15,-8-2 0-15,8 2 0 0,0 0 0 16,-13 0 0-16,13 0 0 16,-12 9 0-16,12-9 0 15,-11 17 0-15,3-1 0 16,-1 0 0-16,2 3 0 0,1 3 0 15,-3-3 0-15,4 4 0 16,3-7 0-16,2-2 0 16,6-4 0-16,7 1 0 15,6-2 0-15,4-2 0 0,6 2 0 16,3 1 0-16,-1 3 0 16,0 1-5-16,-6-3 1 15,-6-3 0-15,-5-5 1 16,-5-8-3-16,-3-12-21 0,12-12-48 15,-18-15-4-15</inkml:trace>
  <inkml:trace contextRef="#ctx0" brushRef="#br0" timeOffset="88375.7913">15387 5794 480 0,'0'0'4'16,"0"15"3"-16,4 14 0 15,4 14 1-15,1 10-3 16,8 14-5-16,0 6 0 0,5 7 0 15,3-2 0-15,1-6 0 16,-1-8 0-16,-3-21 0 16,-11-11-73-16,5-10-11 15</inkml:trace>
  <inkml:trace contextRef="#ctx0" brushRef="#br0" timeOffset="88552.0141">15403 6247 500 0,'0'0'2'0,"0"0"0"16,0 0 2-16,6 11-1 15,10-11-3-15,5 0 0 16,9-5 0-16,7-9-5 16,15-8-45-16,9-1-29 0,10-4-3 15</inkml:trace>
  <inkml:trace contextRef="#ctx0" brushRef="#br0" timeOffset="89108.3209">16036 6401 459 0,'0'0'-1'16,"0"-2"-2"-16,0-15-2 16,0 1-10-16,-4-9-15 0,1-12-9 15,-3 1 2-15,-1-5 7 16,1 2 15-16,-5 3 13 15,-3 12 7-15,2 4 14 0,1 12 15 16,-2 8 9-16,4 6-3 16,-1 7-8-16,5-2-14 15,5 2-10-15,0-13-5 16,6 14-5-16,7-14-2 16,1-3-1-16,5-3 1 15,0-4-1-15,0 2 1 0,2 6 1 16,4 2 1-16,-3 9 2 15,-3 15 1-15,4 9 2 16,0 5 0-16,-1 5 1 0,-2 0 0 16,4-6 0-16,-4-6 0 15,0-13 1-15,-2-12-1 16,0-15 0-16,-2-15-1 16,-2-15-2-16,-2-8 0 0,0-2-1 15,1-2-2-15,0 6-2 16,-5 8 0-16,3 10-5 15,-5 12-8-15,6 14-25 16,3 5-34-16,-1 8-2 0</inkml:trace>
  <inkml:trace contextRef="#ctx0" brushRef="#br0" timeOffset="89393.7913">16616 6261 387 0,'0'0'7'15,"1"-10"2"-15,8-3 1 16,0-8 1-16,4-5 0 16,1-11 0-16,1-6 0 15,0-5 1-15,-4-1-6 0,1 1-2 16,-10 5 1-16,-2 13 0 16,-7 9 0-16,-6 21 0 15,-6 14 1-15,2 21 0 0,-1 16-6 16,4 11 0-16,7 7 0 15,7 2 0-15,9-6 0 16,11-5 0-16,15-18 0 16,13-9 0-16,11-18 0 0,1-22 0 15,11-17-78-15,-3-12-5 16</inkml:trace>
  <inkml:trace contextRef="#ctx0" brushRef="#br0" timeOffset="90166.2981">14851 6318 352 0,'0'0'6'0,"0"0"4"15,0-4 0-15,0-6 2 16,1-4-1-16,2-1 0 16,-2-2 1-16,4-3-1 0,-1-1-6 15,1 4-7-15,0-2-7 16,1 5-25-16,4 1-37 16,-3 0-2-16</inkml:trace>
  <inkml:trace contextRef="#ctx0" brushRef="#br0" timeOffset="93844.8299">12555 8569 301 0,'0'0'4'16,"0"0"3"-16,0 0 3 16,0 0 1-16,-9 0 3 0,9 0 4 15,0 0 1-15,0 0 2 16,0 0-1-16,0 0-3 15,-10 0-2-15,10 0 0 16,0 0-4-16,0 0-2 0,-9 3-2 16,9-3-2-16,0 0-1 15,10 0-1-15,4 0-3 16,7 0 0-16,4 0 0 16,6-1 0-16,3-4 0 0,6 2 0 15,-1-3 0-15,0 1 0 16,-2-4 0-16,0 2 0 15,-10 7-79-15,0-10-4 0</inkml:trace>
  <inkml:trace contextRef="#ctx0" brushRef="#br0" timeOffset="101137.3076">13325 8174 317 0,'0'0'9'0,"3"19"3"0,1 2 3 16,6 7 2-16,-2 7 2 15,3 8 0-15,3 1 1 16,-5 2 2-16,5-10-7 16,-5-4-5-16,-5-13-2 15,-4-19-1-15,-5 0-1 0,-14-22-2 16,-1-14-1-16,-5-15-2 15,-5-9-1-15,0-6-2 16,3-2 0-16,3 3 0 16,8 6-1-16,10 7-1 0,6 13 1 15,6 10 1-15,14 17 0 16,1 12 1-16,5 5 2 16,-1 17 0-16,-2 7 0 0,-2 12 2 15,-4 6 0-15,-6 2-1 16,-7-2 1-16,-1-2 0 15,-3-6-2-15,1-11 0 16,1-5-1-16,3-11-1 16,7-2 0-16,3-8 0 0,6 1 0 15,7 3 0-15,1-1 2 16,2 5 1-16,-2 5 0 16,-3 6 3-16,-7 4-1 15,-7 6-4-15,-7 6 0 0,-9 1 0 16,-13-1 0-16,-7-1 0 15,-9-5 0-15,-7-11 0 16,0-5 0-16,-6-14 0 16,6-1 0-16,-1-8 0 0,14-7-65 15,6 0-23-15</inkml:trace>
  <inkml:trace contextRef="#ctx0" brushRef="#br0" timeOffset="101402.4694">13919 8514 461 0,'0'0'2'0,"0"0"-1"16,-13 3-1-16,13-3-7 16,-14-21-19-16,8-8-29 15,-1-14-13-15,2-5 17 0,-7-8 25 16,-1-7 19-16,4 5 10 15,-10 10 10-15,7 12 21 16,-5 21 30-16,-2 14 11 16,2 6-21-16,12 15-27 15,5 7-24-15,0-10-33 0,8 5-46 16,12-6-5-16</inkml:trace>
  <inkml:trace contextRef="#ctx0" brushRef="#br0" timeOffset="101695.9447">14093 8456 426 0,'0'0'7'15,"0"0"0"-15,-11 4 2 16,11-4 0-16,-12-15 0 0,6-6 0 15,-1-11 0-15,-2-9 0 16,9-3-7-16,1-3-2 16,0 1 1-16,7 9-1 15,2 14 1-15,6 20 1 0,5 9-1 16,3 22 2-16,1 4-1 16,0 5-1-16,2 2-14 15,-6-4-49-15,2-17-18 16,-4-13 0-16</inkml:trace>
  <inkml:trace contextRef="#ctx0" brushRef="#br0" timeOffset="102002.7671">14336 7636 451 0,'0'0'5'16,"2"22"1"-16,6 14 1 16,5 9 2-16,4 15 0 15,3 9 1-15,6 12 0 16,3 5-6-16,4-6-4 15,-5-8 0-15,1-12 0 16,-5-12 0-16,-3-15 0 0,-10-15 0 16,-11-18 0-16,0 0 0 15,0-14 0-15,-14-10 0 16,-6-1 0-16,-5-1 0 0,-4 7 0 16,0 7 0-16,3 9 0 15,7 8 0-15,1 12 0 16,9 9 0-16,7 1 0 15,4 1 0-15,12-5 0 0,5-5 0 16,10-9 0-16,2-15-10 16,5-8-71-16,3-5-1 15</inkml:trace>
  <inkml:trace contextRef="#ctx0" brushRef="#br0" timeOffset="102246.0543">14884 7997 479 0,'0'0'6'16,"-11"-5"1"-16,-1 4 2 15,-2 1 1-15,-3 0-10 0,-2 3 0 16,-3 6 0-16,0 8 0 16,7 6 0-16,4-2 0 15,5 5 0-15,6 3 0 16,3-1 0-16,10-7 0 0,5-2 0 16,4-5 0-16,0-4 0 15,1 0 0-15,-4 0 0 16,-2 1 0-16,-8 4 0 15,-7 4 0-15,-3 6 0 0,-12-1 0 16,-1 9 0-16,-4-8-44 16,-5-1-42-16</inkml:trace>
  <inkml:trace contextRef="#ctx0" brushRef="#br0" timeOffset="102948.3218">15624 7679 387 0,'0'10'7'0,"1"16"4"15,5 11 2-15,4 10 2 16,7 10 1-16,1 7 1 16,-1 5 1-16,6 6-1 15,-2-15-7-15,-4-10-10 0,-4-17 0 16,-7-14 0-16,-6-19 0 15,-7-15 0-15,-9-21 0 16,-1-17 0-16,-3-15-3 0,-1-6-2 16,5-2-1-16,0 2 1 15,12 8 0-15,4 8 2 16,9 16 1-16,13 15 1 16,10 15 2-16,5 12 0 0,3 6 1 15,2 15 1-15,-3 6 3 16,-3 7 0-16,-10 6 2 15,-8 3-5-15,-10 2-3 16,-8 0 0-16,-7-3 0 16,-4-5 0-16,-2-4 0 0,2-4 0 15,4-5 0-15,7-2 0 16,7-5 0-16,10 0 0 16,10-3 0-16,5 1 0 0,7 0 0 15,3-6-2-15,1-4-80 16,2-2-3-16</inkml:trace>
  <inkml:trace contextRef="#ctx0" brushRef="#br0" timeOffset="103312.07">16455 8110 390 0,'0'0'3'0,"0"0"2"16,-8-15 1-16,4-4 1 15,-3-6-1-15,-2-11 1 16,-2-11-1-16,0-10 2 16,3-4-2-16,-1 6-2 0,6 5 2 15,-2 11 0-15,7 14 0 16,8 21 1-16,8 18 1 16,7 22-1-16,4 15-1 15,5 7-1-15,3 5-2 0,5-1 1 16,-3-8-1-16,-6-8-1 15,-4-17-2-15,-4-16 0 16,-5-13 0-16,-7-25 0 16,-5-16 0-16,-6-19 0 0,-2-15 0 15,-3-5 0-15,-5-3 0 16,6 8-10-16,0 10-4 16,2 16-8-16,1 19-10 15,4 14-44-15,12 26-3 0</inkml:trace>
  <inkml:trace contextRef="#ctx0" brushRef="#br0" timeOffset="103527.5904">16936 7982 402 0,'0'0'6'16,"0"0"0"-16,0 0 3 15,11-3 1-15,-6-6 1 0,0-12 0 16,-2-12 0-16,1-12 1 16,-3-12-5-16,-1-10 0 15,0-6-2-15,0-1 0 16,0 5 0-16,0 13-1 0,5 13-4 15,10 23 0-15,3 20 0 16,7 24 0-16,5 15 0 16,4 14 0-16,3 8 0 0,-2 2 0 15,5 0 0-15,-14 3-55 16,2-18-29-16</inkml:trace>
  <inkml:trace contextRef="#ctx0" brushRef="#br0" timeOffset="103674.1072">17084 7775 483 0,'0'0'1'0,"0"0"0"0,8-9 0 16,6 4-2-16,6-9-15 16,8-1-58-16,14 1-3 15</inkml:trace>
  <inkml:trace contextRef="#ctx0" brushRef="#br0" timeOffset="104280.6513">17989 7541 365 0,'0'12'8'0,"8"17"4"15,3 7 3-15,8 4 1 16,-2 8 2-16,2 0 0 15,3 0 1-15,-2 0 0 16,-3-17-7-16,-7-19-3 0,-10-16-9 16,-7-25 0-16,-4-16 0 15,-9-21 0-15,-1-11 0 16,2-13 0-16,1 0 0 0,9 2 0 16,5 8 0-16,8 14 0 15,13 18-2-15,10 26 1 16,6 17 1-16,4 14 1 15,-1 18 1-15,3 14-2 0,-11 7 0 16,-5 7 0-16,-12-3 0 16,-10-2 0-16,-2-1 0 15,-18-15 0-15,-1-5-10 0,-11-11-68 16,7-11-4-16</inkml:trace>
  <inkml:trace contextRef="#ctx0" brushRef="#br0" timeOffset="104593.4364">18490 7645 471 0,'0'0'4'15,"-7"16"-1"-15,7 1 2 0,0-1-1 16,7-4 0-16,2 0 1 15,10-3-1-15,2-8 1 16,6-5-4-16,-3-17 1 0,-4-7-2 16,-4-4 3-16,-10-4-3 15,-6 3 0-15,-10 6 0 16,-8 7 0-16,-4 7 0 0,-3 13 0 16,2 8 0-16,5 11 0 15,1 10 0-15,12 3 0 16,5 2 0-16,6-9 0 15,3 0-73-15,14-11-11 0</inkml:trace>
  <inkml:trace contextRef="#ctx0" brushRef="#br0" timeOffset="105059.6661">18750 7047 435 0,'0'0'7'0,"-7"7"1"0,6 13 3 16,1 8 2-16,4 11 0 15,4 9 0-15,5 9-2 16,0 5-11-16,7 5 0 16,-2-3 0-16,5-8 0 0,-6-10-67 15,4-14-16-15</inkml:trace>
  <inkml:trace contextRef="#ctx0" brushRef="#br0" timeOffset="105469.9221">19569 6965 425 0,'0'13'5'0,"2"15"1"16,4 13 1-16,2 8 1 0,2 7 0 15,8 4 0-15,-2 4-2 16,4 2-8-16,-4-18-30 15,1-18-42-15,1-18-3 16</inkml:trace>
  <inkml:trace contextRef="#ctx0" brushRef="#br0" timeOffset="105632.1174">19772 6728 456 0,'0'10'5'0,"3"14"2"16,0 14 1-16,4 21 1 0,2 12 0 15,5 10 1-15,4 7-3 16,5 8-7-16,-2-12 0 16,11-9-25-16,-6-18-54 15,-3-15-2-15</inkml:trace>
  <inkml:trace contextRef="#ctx0" brushRef="#br0" timeOffset="105850.6591">19470 6953 452 0,'0'0'3'0,"0"0"2"16,1-7 2-16,10-3 1 0,10-2 0 16,11-3-1-16,12-4 2 15,10-1-1-15,14-4-4 16,9 3-4-16,7 3 0 0,-7 2-11 15,1 8-66-15,-8 8-2 16</inkml:trace>
  <inkml:trace contextRef="#ctx0" brushRef="#br0" timeOffset="106071.8673">19481 7573 490 0,'0'0'2'16,"0"0"1"-16,11 0 1 15,6-6 1-15,12-8 0 16,12 0-3-16,9-11-2 16,14-3 0-16,9-6 0 0,14-1 0 15,-1 3-36-15,14-2-43 16,-6 7-4-16</inkml:trace>
  <inkml:trace contextRef="#ctx0" brushRef="#br0" timeOffset="106523.8845">21007 6878 408 0,'0'0'7'16,"0"0"3"-16,-8 0 1 0,8 0 1 16,0 0 1-16,-5 10 1 15,5 11 0-15,4 4 0 16,10 6-6-16,1 3-8 16,6 2 0-16,0 0 0 0,3-11 0 15,1-7 0-15,-4-18 0 16,-3-15 0-16,-2-18 0 15,0-9 0-15,-4-4 0 16,-4-2 0-16,3 4 0 0,-3 4 0 16,1 19 0-16,3 7 0 15,4 18-4-15,7 9-79 16,-6 8-2-16</inkml:trace>
  <inkml:trace contextRef="#ctx0" brushRef="#br0" timeOffset="106747.3071">21571 7040 484 0,'0'0'2'15,"-12"0"0"-15,1-11-1 16,-1-7-2-16,-1-11-4 16,-1-11-1-16,-3-5 0 15,0-6 2-15,3 3 2 16,-2 7 0-16,6 12 3 0,0 14 3 15,-3 15 3-15,6 18 0 16,4 10-5-16,3 5-28 16,6-3-48-16,12-6-3 0</inkml:trace>
  <inkml:trace contextRef="#ctx0" brushRef="#br0" timeOffset="107216.2377">21900 6631 500 0,'0'0'4'0,"0"0"1"16,-10 0-3-16,10 0-2 16,-16 0 0-16,16 0 0 15,-13-2 0-15,5 1 0 0,8 1 0 16,-11-4 0-16,11 4 0 16,0 0 0-16,0 0 0 15,-10-7 0-15,10 7 0 16,-12-3 0-16,12 3 0 0,-11-5 0 15,11 5 0-15,-15-10 0 16,15 10 0-16,-9-9 0 16,9 9 0-16,-10-5 0 0,10 5 0 15,-9 0 0-15,9 0 0 16,-9 5 0-16,9-5 0 16,-14 17 0-16,6-9 0 15,0 3 0-15,1-1 0 16,-2 2 0-16,-2 3 0 0,4-3 0 15,-1 0 0-15,4 0 0 16,-1 0 0-16,5-3 0 16,0-9 0-16,12 8 0 15,-1-8 0-15,6-3 0 0,0-2 0 16,3-1 0-16,2 6 0 16,-1 2 0-16,-1 13 0 15,-1 4 0-15,-4 5 0 0,3 2 0 16,-5-1 0-16,5-10-76 15,-5 3-6-15</inkml:trace>
  <inkml:trace contextRef="#ctx0" brushRef="#br0" timeOffset="107674.7538">22718 6290 450 0,'0'0'6'0,"0"0"3"16,0 0 2-16,0 0 2 15,0 0 0-15,0 0-4 16,0 0-9-16,-10 3 0 0,-2 3 0 15,-4-1 0-15,0 6 0 16,-3 0 0-16,0 13 0 16,7 3 0-16,4 9 0 0,7 0 0 15,2 6 0-15,13-4 0 16,11 3 0-16,-1-14 0 16,3-9-87-16,11-18 0 15</inkml:trace>
  <inkml:trace contextRef="#ctx0" brushRef="#br0" timeOffset="108396.4762">23051 6292 486 0,'0'0'4'15,"0"0"2"-15,-5 1-1 0,5-1 1 16,0 0-2-16,-12 6-4 16,12-6 0-16,0 0 0 15,-8 0 0-15,8 0 0 16,-5-9 0-16,5 9 0 15,-4-12 0-15,4 12 0 0,-5-12 0 16,5 12 0-16,0 0 0 16,-9-8 0-16,9 8 0 15,0 0 0-15,0 0 0 16,-11-5 0-16,11 5 0 0,-11-3 0 16,11 3 0-16,-15 0 0 15,8 0 0-15,-3 0 0 16,0 0 0-16,1 3 0 15,-1 7 0-15,-1 5 0 0,0 3 0 16,-1 6 0-16,3-1 0 16,1-1 0-16,2-5 0 15,2 0 0-15,4-17 0 16,0 0 0-16,13 0 0 0,4 0 0 16,7 0 0-16,5 8 0 15,2 4 0-15,0 7 0 16,-2 5 0-16,-3 2 0 0,-3-1 0 15,-7-9 0-15,-5-8 0 16,-11-8 0-16,13-15 0 16,-9-13-11-16,-2-9-9 15,1-3 0-15,1-3 1 16,-1 10 6-16,0 3 5 0,0 15 7 16,-3 15 8-16,10 13 7 15,1 21 5-15,1 13 0 16,1 9 0-16,6 1-5 15,0 1-14-15,-1-7 0 0,4-10 0 16,-5-7 0-16,-2-12 0 16,-4-20 0-16,-6-11 0 15,-4-22 0-15,0-16 0 16,-9-23 0-16,0-10 0 0,-5-12 0 16,4 2 0-16,2 3 0 15,2 12 0-15,5 18 0 16,2 20 0-16,9 26 0 0,2 15 0 15,5 25 0-15,0 8 0 16,-2 8 0-16,3 1 0 16,-5 0 0-16,0-3 0 15,-10-16 0-15,-4-5-76 0,1-10-7 16</inkml:trace>
  <inkml:trace contextRef="#ctx0" brushRef="#br0" timeOffset="108552.4393">23539 6067 476 0,'0'0'2'0,"0"0"1"15,0 0 0-15,12 0 1 16,0 0-1-16,6 0-3 16,5-5-13-16,-5-4-60 0,17 0-5 15</inkml:trace>
  <inkml:trace contextRef="#ctx0" brushRef="#br0" timeOffset="109454.4447">13644 9153 363 0,'0'0'10'0,"0"0"3"15,0 0 2-15,2 11 3 16,3 1 1-16,3 10 1 15,4 10 1-15,4 11 0 16,3 16-10-16,5 8-11 0,1 6 0 16,1 7 0-16,-2 1 0 15,-4-8 0-15,-3-10 0 16,-7-10 0-16,-3-19 0 16,-7-19 0-16,0-15 0 0,-10-27 0 15,2-13 0-15,0-7 0 16,4-5 0-16,0-2 0 15,4 4 0-15,11 10 0 16,8 15 0-16,5 18 0 0,5 9 0 16,2 14 0-16,-4 13 0 15,-3 7 0-15,-5 3 0 16,-11 4 0-16,-8-3 0 0,-13-5 0 16,-12-3 0-16,-6-13 0 15,-3-7 0-15,-5-13-23 16,7-8-58-16,4-2-2 15</inkml:trace>
  <inkml:trace contextRef="#ctx0" brushRef="#br0" timeOffset="109720.2849">14304 9714 475 0,'0'0'4'0,"-2"17"1"0,-5-5 1 16,0 2-1-16,0-6-1 15,7-8-4-15,-13 0-9 16,6-9-18-16,2-21-33 16,2-17-9-16,0-10 13 0,-1-5 33 15,2 9 17-15,-6 7 7 16,-1 16 14-16,-2 14 20 16,-3 16 30-16,0 11 5 0,4 18-15 15,2 4-34-15,2-6-21 16,7-3 0-16,7-9-28 15,6-9-52-15,9-6-2 16</inkml:trace>
  <inkml:trace contextRef="#ctx0" brushRef="#br0" timeOffset="109950.1667">14439 9699 399 0,'0'0'6'0,"0"0"0"16,0 0 2-16,0 0 1 15,5 0 1-15,-4-10 0 16,0-7 0-16,1-6 0 16,-1-7-5-16,2 4-1 0,0-1 0 15,3 5 0-15,2 6 0 16,3 13 0-16,6 6-1 16,4 13 1-16,-1 4-1 15,5-3-5-15,3 3-17 16,-3-10-58-16,1-10-2 0</inkml:trace>
  <inkml:trace contextRef="#ctx0" brushRef="#br0" timeOffset="110250.7971">14737 8881 452 0,'0'0'6'0,"0"8"1"0,4 14 3 16,5 14-1-16,2 15 2 15,8 13-1-15,-1 12-4 16,10 9-6-16,2 3 0 0,2 0 0 15,-2-13 0-15,-1-13 0 16,-6-14 0-16,-4-17 0 16,-7-16 0-16,-12-15 0 15,0-11 0-15,-8-18 0 0,-12-3 0 16,-2-6 0-16,-8 4 0 16,0 5 0-16,1 10 0 15,1 15 0-15,5 7 0 16,5 18 0-16,7 9 0 0,11 5 0 15,4 2 0-15,11-4 0 16,14-7 0-16,3-15-2 16,-5-5-79-16,21-6-2 15</inkml:trace>
  <inkml:trace contextRef="#ctx0" brushRef="#br0" timeOffset="110633.9977">15230 9587 472 0,'0'0'0'0,"0"0"-1"16,-5-8-2-16,-1-7-7 15,4-7-20-15,0-11-28 0,-6-9-11 16,-2-7 4-16,3-1 39 16,-3 11 17-16,2 3 12 15,1 16 14-15,-2 11 21 16,-3 11 29-16,9 22 8 0,3 5-9 15,-1 6-36-15,5-7-18 16,11 0-14-16,1-14-15 16,12-12-40-16,1 1-23 15,4-1-2-15</inkml:trace>
  <inkml:trace contextRef="#ctx0" brushRef="#br0" timeOffset="110816.5786">15489 9593 435 0,'0'0'3'16,"0"0"0"-16,0 0 2 15,-4-17 0-15,3-5 0 0,0-7 0 16,1-5 0-16,0-5 0 16,0-2-2-16,4 5 1 15,1 7 0-15,2 15 0 16,1 14 0-16,4 11 0 16,3 16-2-16,0 4-5 0,10 0-41 15,2 4-33-15,2-6-3 16</inkml:trace>
  <inkml:trace contextRef="#ctx0" brushRef="#br0" timeOffset="111281.5644">15856 9263 491 0,'0'0'4'16,"0"0"2"-16,-7 5 1 16,7-5-4-16,-7 10-3 0,7-10 0 15,0 0 0-15,-14 6 0 16,14-6 0-16,0 0 0 15,-8-5 0-15,8 5 0 16,-9-8 0-16,9 8 0 0,-12-7 0 16,12 7 0-16,-12 0 0 15,12 0 0-15,-10 1 0 16,10-1 0-16,-11 1 0 16,11-1 0-16,-16 2 0 15,8-2 0-15,-6 3 0 0,7 4 0 16,-5 5 0-16,1 6 0 15,2 3 0-15,4 3 0 16,2 0 0-16,3-2 0 16,2-6 0-16,5-5 0 0,7-9 0 15,3-2 0-15,8-7 0 16,5-1 0-16,1-1 0 16,4 4 0-16,2 5 0 0,2 5 0 15,-1 17 0-15,-3 7 0 16,-9 10 0-16,-3 9 0 15,-8 7 0-15,-8 7 0 16,-7 3 0-16,-12 0 0 0,-8-5 0 16,-9-8 0-16,-7-12 0 15,-5-13 0-15,-6-20 0 16,3-31-24-16,-3 4-62 16</inkml:trace>
  <inkml:trace contextRef="#ctx0" brushRef="#br0" timeOffset="111756.171">16804 8845 418 0,'0'0'8'0,"-8"-1"4"16,8 1 0-16,-16 0 3 16,3 4 0-16,-2 11 1 15,-2 6-1-15,0 7-15 16,6 12 0-16,3 5 0 0,5 4 0 15,4 2 0-15,11-4 0 16,10-6 0-16,10-11 0 16,4-7-55-16,5-17-28 0,3-9-2 15</inkml:trace>
  <inkml:trace contextRef="#ctx0" brushRef="#br0" timeOffset="111987.6534">17102 9080 431 0,'0'0'5'16,"4"14"2"-16,-3 0 1 0,3-1 0 15,2 2 1-15,3-4 0 16,1-2 1-16,1-5-1 16,-2-8-2-16,-1-15-4 15,0-5 2-15,-4-9-5 0,-4-3 0 16,-4-1 0-16,-4 4 0 16,-8 6 0-16,0 10 0 15,-3 10 0-15,1 9 0 0,2 20 0 16,5 7 0-16,5 9 0 15,6-3 0-15,15 4-8 16,4-6-77-16,15-11-3 16</inkml:trace>
  <inkml:trace contextRef="#ctx0" brushRef="#br0" timeOffset="112597.9872">17317 8864 264 0,'0'0'7'0,"0"0"4"15,0 0 4-15,0 0 3 16,0 5 4-16,0-5 0 0,4 21 3 15,3-2-2-15,1 7-6 16,2 3-3-16,3 5-6 16,2 4-3-16,7-4-3 15,1 0-2-15,0-10-1 16,1-12-1-16,-2-12 0 0,2-9-2 16,-2-15 0-16,-2-5-1 15,-2 0 0-15,1-1 2 16,-1 8 1-16,-1 6 3 15,1 6 0-15,-1 7 3 0,6 3 3 16,-2 0-2-16,-5 0 1 16,5-5 1-16,-6-6-1 15,0-2 0-15,-3-1 0 0,2 4 2 16,1 4-1-16,2 8 1 16,1 9 1-16,3 11-4 15,3 7-5-15,1 3 0 16,7-1 0-16,-4-2 0 0,3-6 0 15,-6-12-76-15,1-11-7 16</inkml:trace>
  <inkml:trace contextRef="#ctx0" brushRef="#br0" timeOffset="113065.0904">18212 8925 436 0,'0'0'4'0,"3"24"2"0,1 1 0 16,3 8 1-16,5 6 1 16,1 6 0-16,-2 2 1 15,4 0 0-15,-2-9-3 16,-4-6-3-16,-3-14-1 0,-6-18-1 16,0 0-2-16,-11-31 0 15,0-10 0-15,1-12-2 16,-1-6 1-16,7-4 1 15,4 2 2-15,1 7 0 0,10 9 1 16,10 15 1-16,0 15 1 16,8 15 0-16,-4 13-4 15,0 11 0-15,-6 6 0 16,-2 1 0-16,-10 2 0 0,-7-4 0 16,-1-5 0-16,-18-19-24 15,3-5-57-15,-6-8-2 16</inkml:trace>
  <inkml:trace contextRef="#ctx0" brushRef="#br0" timeOffset="113504.1593">18449 8129 426 0,'0'0'6'0,"0"4"2"16,0 14 3-16,1 13 1 15,9 10 2-15,0 15 0 16,9 14 0-16,2 8-8 15,4 12-6-15,4-4 0 16,2-5 0-16,-2-12 0 0,1-7 0 16,-2-17-73-16,-4-14-10 15</inkml:trace>
  <inkml:trace contextRef="#ctx0" brushRef="#br0" timeOffset="113803.7706">18868 8678 479 0,'0'0'1'15,"0"0"0"-15,0 0 0 16,0 0 0-16,8 0 1 16,4-7-1-16,-1 0 1 15,1-3 0-15,3-3-1 0,-5-1 2 16,-2-1-2-16,-7 1 2 15,-1 2 1-15,0 12 0 16,-20-4 1-16,6 8-5 0,0 16 0 16,5 4 0-16,2 7 0 15,7 3 0-15,9 0 0 16,4-5 0-16,14-2-5 16,4-1-56-16,5-20-19 0,3-6-4 15</inkml:trace>
  <inkml:trace contextRef="#ctx0" brushRef="#br0" timeOffset="114053.7866">19103 8485 457 0,'0'0'5'0,"0"14"1"16,6 1 1-16,5 4 1 16,4 5 0-16,8 0 0 15,5 1 1-15,6 1-6 0,12-2-3 16,-1-10 0-16,1-3 0 16,-2-9-19-16,-20-2-60 15,15 0-3-15</inkml:trace>
  <inkml:trace contextRef="#ctx0" brushRef="#br0" timeOffset="114292.2331">19229 8824 502 0,'0'0'2'0,"0"0"2"15,-2-18-1-15,2-3-3 16,6-8 0-16,2-11 0 16,5-12 0-16,5-4 0 15,5-7 0-15,4-5 0 0,7 4 0 16,-6 9-43-16,4-10-37 16,1 7-5-16</inkml:trace>
  <inkml:trace contextRef="#ctx0" brushRef="#br0" timeOffset="157650.4403">13206 11322 368 0,'0'0'6'16,"0"0"5"-16,0 0 1 0,0 13 2 15,0-13 2-15,15 12 1 16,0-7 2-16,7-2-1 15,6-3-5-15,5 0-4 0,4-8-1 16,4-3-8-16,1 3 0 16,-4-7 0-16,0 3-7 15,-8 3-35-15,-3 3-39 16,-3 3-2-16</inkml:trace>
  <inkml:trace contextRef="#ctx0" brushRef="#br0" timeOffset="165160.6631">13960 10897 253 0,'0'0'12'0,"0"0"7"15,-7 7 5-15,4 3 1 0,2 7 2 16,1 12 3-16,6 8-1 16,3 10 1-16,8 12-10 15,3 5-8-15,9 4-3 16,-1-2-3-16,-3-3-1 0,-1-15-2 15,-4-9-1-15,-8-17-1 16,-12-22-1-16,0-13-1 16,-9-25-3-16,-12-17-2 15,-2-11-1-15,-1-9-1 16,-3 0 0-16,5 2 0 0,5 12-1 16,10 11 3-16,7 14 2 15,3 19 3-15,14 17 2 16,6 5 0-16,5 14 2 15,3 7 1-15,-4 4 3 0,-1 3-1 16,-8 7 1-16,-5-2 0 16,-12-1 0-16,-7-7-1 15,-7-4-3-15,-10-10-9 0,4-13-43 16,-2-3-30-16,-1 0-2 16</inkml:trace>
  <inkml:trace contextRef="#ctx0" brushRef="#br0" timeOffset="165674.1263">14565 11370 391 0,'0'0'3'16,"0"0"0"-16,-11-9 1 15,1-2 0-15,1-9 0 16,-4-3 0-16,-1-4 1 0,-2-6-1 15,2 3-1-15,5 0-1 16,2 4 1-16,1 4-1 16,6 8 1-16,6 3 0 15,5 2 1-15,7 4-1 0,3-2-1 16,5-5-6-16,4 4-15 16,3-1-42-16,0-3-13 15</inkml:trace>
  <inkml:trace contextRef="#ctx0" brushRef="#br0" timeOffset="165920.259">14821 11073 365 0,'0'0'7'0,"0"14"4"16,0 2 0-16,0 7 2 16,0 4 1-16,-1 3-1 15,7 1 1-15,4-2-1 16,4-3-5-16,2-11-4 0,2-10-2 16,5-8 0-16,0-15-1 15,-4-6-1-15,0-3 1 16,-6-7 1-16,-7-1 0 15,-5 5 1-15,-3 2 0 16,-10 8 1-16,-3 10-1 0,-2 9 1 16,3 6-1-16,-1 12 0 15,7 7-2-15,5-2-3 16,5 2-6-16,6-8-22 0,9-11-50 16,5-5-2-16</inkml:trace>
  <inkml:trace contextRef="#ctx0" brushRef="#br0" timeOffset="166094.5003">15049 10524 420 0,'0'7'6'15,"0"15"2"-15,3 15 2 16,3 12 0-16,8 13 1 16,2 7-1-16,6 8 1 0,5 4 0 15,4-6-6-15,3-9-3 16,1-14-7-16,8-5-19 15,-5-13-54-15,0-10-4 16</inkml:trace>
  <inkml:trace contextRef="#ctx0" brushRef="#br0" timeOffset="166290.8855">15075 11052 423 0,'0'0'3'0,"3"9"2"16,-3-9 0-16,17 12 1 16,0-7 1-16,7-5 0 0,8 0-1 15,9-9-1-15,4-10-12 16,12-4-15-16,7-3-55 16,1-6 1-16</inkml:trace>
  <inkml:trace contextRef="#ctx0" brushRef="#br0" timeOffset="166742.4639">15579 11040 370 0,'0'0'4'0,"0"0"2"16,9 7 2-16,2-4 0 15,2-3 1-15,7-1 1 16,1-8 1-16,3-7 1 16,-1-7-5-16,0-6-1 0,0-6 0 15,-7-1-1-15,-2 3-1 16,-10 1 2-16,-4 13-1 16,-2 7 0-16,-6 14 1 15,-9 17-1-15,6 14-1 16,-3 5 0-16,9 7-1 0,4-1-2 15,2 0-1-15,17-7-6 16,2-17-15-16,2-7-58 16,16-13-3-16</inkml:trace>
  <inkml:trace contextRef="#ctx0" brushRef="#br0" timeOffset="166973.9603">16155 10727 411 0,'0'0'5'16,"-10"-4"3"-16,10 4 2 16,-19 0 2-16,9 0 0 15,-4 5 1-15,2 10 0 0,2 7 0 16,0 9-4-16,8 8-4 16,2 0-5-16,2 4 0 15,11-5 0-15,1-4 0 0,7-8 0 16,1-17-9-16,8-9-24 15,-1-15-47-15,-5-15-2 16</inkml:trace>
  <inkml:trace contextRef="#ctx0" brushRef="#br0" timeOffset="167134.0308">16231 10450 440 0,'0'0'7'16,"0"21"1"-16,0 4 1 15,2 13 1-15,5 10 1 16,5 6 0-16,4 8-1 15,3 2-5-15,4-4-5 0,2-5 0 16,0-12 0-16,4-8-6 16,-7-6-47-16,1-12-30 15,-9-9-2-15</inkml:trace>
  <inkml:trace contextRef="#ctx0" brushRef="#br0" timeOffset="167468.3896">16252 10800 374 0,'0'0'1'16,"0"0"2"-16,0 0 2 0,6 0 0 16,6-4 1-16,4-2 1 15,4-6 0-15,10-4 0 16,6-4 0-16,1-4-1 16,0-2-2-16,0-2-1 0,-3 7 4 15,-7-1 2-15,-8 10-1 16,-9 6 1-16,-10 6 0 15,0 15 0-15,-10 2 0 0,2 5-1 16,0 2-5-16,5 3-1 16,3 0-1-16,7-5-2 15,8-4 1-15,11-5-1 16,2-3 0-16,3-3 0 0,-1 2 1 16,-8 1 0-16,-5 5 0 15,-11 11-1-15,-7 5 0 16,-11 8-7-16,-15 0-31 15,1 1-41-15,-2-2-1 0</inkml:trace>
  <inkml:trace contextRef="#ctx0" brushRef="#br0" timeOffset="168226.5937">17418 10525 341 0,'0'0'5'16,"0"0"3"-16,0 0 3 16,0 0 0-16,0 0 4 0,0 0 0 15,0 0 1-15,0 0 0 16,-7 18-4-16,7 0-2 15,9 11-1-15,1 4-3 16,4 4-1-16,3 1-2 0,4-1-1 16,0-4-1-16,1-8 0 15,-4-16 0-15,3-12-1 16,-6-20-1-16,-2-14 0 16,-2-12-1-16,1-3-1 0,-1-1 0 15,1 7 0-15,2 14 1 16,3 13 1-16,5 17 1 15,1 11 0-15,6 12 2 0,-7 2-1 16,5 2 1-16,-5-4 0 16,-2-10-1-16,-5-10-1 15,0-8 1-15,-2-10-1 16,-1-1 0-16,3-3 2 16,0 5-1-16,8 5 1 0,1 9 0 15,0 7 0-15,5 10 0 16,-1 9-1-16,-1-5-5 15,5 7-19-15,-7-9-53 16,-2-7-3-16</inkml:trace>
  <inkml:trace contextRef="#ctx0" brushRef="#br0" timeOffset="168672.2575">18168 10396 492 0,'0'12'2'16,"7"7"1"-16,6 7 0 16,4 4 0-16,3 0 0 0,5 0 0 15,3-3-1-15,0 0-2 16,-6-18 0-16,0-9 0 16,-9-17-7-16,-6-12-2 0,-8-13-3 15,-12-15-1-15,-5-5 1 16,-7-7 2-16,3 4 3 15,-4 4 4-15,8 6 1 16,5 7 6-16,10 12 2 0,3 14 3 16,14 12 0-16,8 6-1 15,7 4-1-15,6 4-1 16,3 6 0-16,-2 7-1 16,-3 3 0-16,-5 1-1 15,-1 10 0-15,-13 1-2 0,-5 5-2 16,-8 3 0-16,-1 1 0 15,-3 2 0-15,-3 1 0 16,4-5 0-16,2-3 0 16,2-4 0-16,8-6 0 0,6-3 0 15,4-6 0-15,8-8 0 16,2-9 0-16,10-4-52 16,-2-8-29-16,7-5-1 0</inkml:trace>
  <inkml:trace contextRef="#ctx0" brushRef="#br0" timeOffset="169374.6146">19117 10456 432 0,'0'0'4'15,"0"0"0"-15,0 0 0 16,-7-7 1-16,0-7-2 0,0-13 1 15,-6-9 0-15,-5-15 0 16,0-9-3-16,0-6-1 16,1 3 0-16,1 6 1 15,0 11 2-15,9 19 0 0,7 27 0 16,14 12-1-16,11 25 2 16,5 15-1-16,5 4 2 15,5 2-1-15,1-2-1 0,-1-8-1 16,-9-17 2-16,-6-14-2 15,-6-17 0-15,-5-23-1 16,-7-14-1-16,-7-16 0 16,-2-13 1-16,-4-1-1 0,-3 4-1 15,1 6 1-15,1 14 0 16,5 19 0-16,2 24 0 16,10 13-1-16,6 28 1 15,3 12-1-15,10 5 0 16,4 5 1-16,1-5 0 0,-1-7 0 15,-2-15-2-15,-2-17-1 16,-4-18-3-16,-8-12-2 16,1-22-2-16,-11-19 0 0,-3-12 0 15,-4-9 3-15,0-4 5 16,-3 1 3-16,1 9 5 16,0 11 3-16,1 19 4 15,2 19-1-15,-1 18 1 0,21 31-2 16,1 12-11-16,1 11 0 15,7 7 0-15,4 3 0 16,2-1 0-16,-8-12-27 16,3-4-53-16,-6-7-3 0</inkml:trace>
  <inkml:trace contextRef="#ctx0" brushRef="#br0" timeOffset="169528.6663">19517 10181 471 0,'0'0'1'16,"0"0"0"-16,5 4 0 16,7-4 0-16,12-3-1 0,12-10-3 15,15-7-8-15,16-18-53 16,16 4-12-16</inkml:trace>
  <inkml:trace contextRef="#ctx0" brushRef="#br0" timeOffset="169926.6343">20904 10011 450 0,'0'0'3'15,"0"0"0"-15,0 0 0 0,0 0 2 16,0 0-1-16,-4-17 0 16,-5-5 1-16,-5-11-1 15,-7-18-2-15,-7-12 0 16,-3-14-1-16,0-6 0 15,-1 0 0-15,5 4 1 0,4 4-1 16,10 12 1-16,6 11-1 16,9 15 1-16,14 10 1 15,11 10-1-15,9 5 0 16,12 7-4-16,1-1-7 0,7 3-41 16,1 3-27-16,-7 12-3 15</inkml:trace>
  <inkml:trace contextRef="#ctx0" brushRef="#br0" timeOffset="170102.3193">20746 9757 434 0,'0'0'6'16,"0"0"1"-16,-7 8-1 16,7-8 2-16,0 0-1 0,0 0 0 15,7-11 1-15,15-3-1 16,6-7-5-16,14-6-5 15,10-6-13-15,15-7-58 0,6 5-4 16</inkml:trace>
  <inkml:trace contextRef="#ctx0" brushRef="#br0" timeOffset="170678.3344">21246 9826 338 0,'0'0'8'0,"9"10"3"16,-9-10 3-16,16 13 1 16,-7-9 2-16,-9-4 0 0,14 0 1 15,-7-9 0-15,-7-13-8 16,0-7-3-16,-6-6-2 16,0-2-1-16,0-2-2 0,3 0-1 15,3 3-1-15,6 5 1 16,6 6-1-16,7 7 1 15,5 5-1-15,4 8 2 16,5 5-1-16,0 5 1 0,-1 11 0 16,-2 9 1-16,-1 7 0 15,-5 5 0-15,-2 1 1 16,-6-5 0-16,-3 0-4 16,0-10 0-16,0-11 0 15,1-12 0-15,0-9 0 0,0-16 0 16,-1-9 0-16,0-10 0 15,-7-5 0-15,-5 2 0 16,-2 4 0-16,-13 13 0 16,-7 6 0-16,-4 18 0 0,-4 9 0 15,0 21 0-15,3 6 0 16,11 9 0-16,5-6 0 16,13-1 0-16,11-10-76 0,17-12-7 15</inkml:trace>
  <inkml:trace contextRef="#ctx0" brushRef="#br0" timeOffset="171352.4903">21914 9404 230 0,'0'0'3'0,"0"0"2"0,0 0 0 16,0 0 6-16,0 0 5 16,0 0 3-16,-9 12 4 15,9-12 2-15,0 15-2 0,0-3 2 16,3 5-3-16,0 5-4 15,2-1-3-15,1 7-5 16,1-2-3-16,-1 1-2 16,5-5-1-16,1-6-2 0,0-6 0 15,0-10-2-15,-3-10-3 16,4-12-2-16,-4-7-3 16,1-10-1-16,-2 0-2 15,0 1 0-15,-2 6 1 0,1 8 4 16,2 11 3-16,1 12 5 15,5 5 2-15,1 15 3 16,3 1 0-16,2-3 0 16,-2-1 1-16,3-10-2 0,1-6-1 15,-6-11-1-15,2-10 1 16,-7-1 1-16,2 1 1 16,-3 2 1-16,2 11 0 15,0 8-1-15,-1 12 0 0,4 13-2 16,1 5-1-16,1 7-4 15,2-8-22-15,2 1-56 16,0-4-2-16</inkml:trace>
  <inkml:trace contextRef="#ctx0" brushRef="#br0" timeOffset="172167.2636">15135 11716 419 0,'0'0'4'16,"0"0"1"-16,0-9 5 15,0 9 1-15,0 0 0 16,0 0 1-16,1 8 1 0,5 23 0 15,7 10-2-15,0 20-9 16,4 5-2-16,3 9 0 16,4 4 0-16,3-1 0 15,-3-13 0-15,-2-10 0 0,-7-16 0 16,0-13 0-16,-10-13 0 16,-5-13 0-16,-7 0 0 15,-10-13 0-15,-7-1 0 0,-4-1 0 16,-1 1 0-16,-1 6 0 15,2 8 0-15,2 8 0 16,7 14 0-16,7 7 0 16,9 0 0-16,3 3 0 0,11-6 0 15,8-3 0-15,5-10 0 16,6-8-19-16,3-5-59 16,1-12-5-16</inkml:trace>
  <inkml:trace contextRef="#ctx0" brushRef="#br0" timeOffset="172419.3401">15522 12426 390 0,'0'0'6'16,"0"0"-1"-16,0 0 2 15,0 0 0-15,0 0 1 0,13 0 1 16,-6-10 0-16,3-11 0 16,3-8-5-16,-4-8 0 15,-2-3 0-15,0 1 0 16,-7 0 2-16,0 10 1 0,-9 8 0 15,0 13 1-15,-2 8-1 16,0 19 1-16,3 9-6 16,4 2-2-16,4 6 0 15,5-3 0-15,12-4 0 0,4-9 0 16,11-7-24-16,11-13-57 16,-8-4-2-16</inkml:trace>
  <inkml:trace contextRef="#ctx0" brushRef="#br0" timeOffset="172897.7031">15981 12130 451 0,'0'0'3'15,"0"0"2"-15,-13-8 2 0,13 8 0 16,-16-10 0-16,7 5 2 16,0 1-1-16,-1-2 1 15,10 6-4-15,-11-5-5 16,11 5 0-16,0 0 0 15,0 0 0-15,0 0 0 0,0 0 0 16,0 0 0-16,0 0 0 16,0 0 0-16,-12-9 0 15,12 9 0-15,-6-4 0 16,6 4 0-16,-12-3 0 0,12 3 0 16,-8 0 0-16,8 0 0 15,-9 9 0-15,6 0 0 16,-1 9 0-16,-1 4 0 15,-2 4 0-15,3 3 0 0,-1-2-2 16,2-3 0-16,1-5 1 16,2-3-1-16,5-8 1 15,9-5-1-15,8-3 1 16,9 0-1-16,7 3 1 0,4 4 1 16,7 5 0-16,2 6 1 15,-3 11 0-15,-3 8 0 16,-10 2 0-16,-7 9 1 15,-14 1 0-15,-10 3 1 16,-8-2 0-16,-13-4-3 0,-14-10 0 16,-8-14 0-16,-7-8-6 15,-8-14-24-15,3-9-50 16,7-9-3-16</inkml:trace>
  <inkml:trace contextRef="#ctx0" brushRef="#br0" timeOffset="173321.9166">16435 12330 449 0,'0'0'2'0,"0"0"1"15,-8-8 0-15,0-4 1 16,-2-7 0-16,-2-6 1 0,1-5 0 16,-1-3 0-16,-1-3-1 15,8 0-2-15,3 2 1 16,2 8-2-16,8 2 1 16,13 8-2-16,5 4-4 0,7 1-8 15,5 5-26-15,10 3-41 16,-2 2 1-16</inkml:trace>
  <inkml:trace contextRef="#ctx0" brushRef="#br0" timeOffset="173782.3957">16866 12010 445 0,'0'0'4'0,"0"0"1"16,0 0 1-16,0 0 1 16,-4-8 1-16,4 8 0 15,-12-16 2-15,12 16 0 0,-12-18-2 16,12 18-8-16,-18-14 0 15,18 14 0-15,-12-7 0 16,12 7 0-16,-9 0 0 0,9 0 0 16,-10 0 0-16,10 0 0 15,0 0 0-15,-8-3 0 16,8 3 0-16,0 0 0 16,-12-2 0-16,12 2 0 15,-8-4 0-15,8 4 0 0,0 0 0 16,-11-3 0-16,11 3 0 15,0 0 0-15,0 0 0 16,0 0 0-16,-11 1 0 16,11-1 0-16,0 0 0 0,0 0 0 15,-11 11 0-15,11-11 0 16,-13 15-3-16,3-2-1 16,6 5 0-16,0 1 0 15,3 4 0-15,1 1 0 0,6-1 2 16,2-2-1-16,3-2 2 15,2-8 0-15,1-8 1 16,-2-3 0-16,0-8 0 0,2-6 0 16,-1 0-1-16,2 8-4 15,2-2-9-15,6 14-13 16,1 13-42-16,5-1-10 16</inkml:trace>
  <inkml:trace contextRef="#ctx0" brushRef="#br0" timeOffset="174104.9014">16992 11397 442 0,'0'0'5'15,"0"22"1"-15,9 13 2 16,4 11 1-16,4 12 0 16,8 7 1-16,1 8-1 15,6 2 1-15,3-6-7 16,-1-8-3-16,-3-18 0 0,-9-8 0 15,-4-16 0-15,-5-13 0 16,-13-6 0-16,0-11-2 16,-13-10-2-16,-5-4 1 0,-4 1 1 15,-6 2 2-15,1 5 1 16,1 12 2-16,4 7 1 16,6 17-1-16,10 11-3 15,6 6 0-15,3 5 0 0,12-1 0 16,10-5 0-16,6-8 0 15,12-7-2-15,-1-16-78 16,7-8-3-16</inkml:trace>
  <inkml:trace contextRef="#ctx0" brushRef="#br0" timeOffset="174804.054">17695 11782 400 0,'0'0'6'0,"0"0"2"16,0 0 2-16,0 0 2 15,0 0 0-15,0 0 2 0,0 0 0 16,0 0 0-16,-10-9-5 16,10 9-3-16,0 0 0 15,-14-10-6-15,14 10 0 16,-16-12 0-16,7 7 0 0,1-1 0 15,8 6 0-15,-15-9 0 16,15 9 0-16,-13-6 0 16,13 6 0-16,-10-3 0 0,10 3 0 15,0 0 0-15,-9-3 0 16,9 3 0-16,0 0 0 16,-14-1 0-16,14 1 0 15,-8 0 0-15,8 0 0 0,-12 4 0 16,12-4 0-16,-17 9-2 15,17-9 0-15,-16 15 1 16,6-7 0-16,3 0-1 16,1 6 0-16,3 0 0 15,3 8-1-15,0-1 0 0,8 3-1 16,5-3 0-16,3-2 0 16,1-2 0-16,2-10 0 15,0-7 2-15,-3-9-1 16,-1-9 1-16,-4 2 1 0,1-1 2 15,0 7 1-15,4 10 0 16,0 6 1-16,5 12 0 16,-1 10 0-16,3 1 0 0,1 1-1 15,-1-8-2-15,0-8-2 16,-8-14-3-16,-3-14-8 16,-5-17-12-16,-4-25-38 15,-3-5-14-15</inkml:trace>
  <inkml:trace contextRef="#ctx0" brushRef="#br0" timeOffset="174932.6147">17828 11427 395 0,'3'12'5'16,"5"14"2"-16,2 9 1 15,5 8 2-15,4 10 0 0,2 1-1 16,7 6 0-16,3 3-6 16,-8-11-28-16,3-13-47 15,-6-6-3-15</inkml:trace>
  <inkml:trace contextRef="#ctx0" brushRef="#br0" timeOffset="175114.4739">17810 11782 436 0,'0'0'5'0,"0"0"-1"16,0 6 2-16,0-6 0 15,18 4 1-15,3-4 0 16,10-5 0-16,8-6 0 0,14-9-7 15,16-2-10-15,-1-5-39 16,14-7-27-16,5 1-4 16</inkml:trace>
  <inkml:trace contextRef="#ctx0" brushRef="#br0" timeOffset="175684.8553">18432 11826 468 0,'0'0'2'0,"0"0"-2"15,-6-11 0-15,1-7-6 16,-3-11-12-16,3-17-15 0,-3-8-18 16,-3-7 3-16,-5-6 13 15,4 3 24-15,-1 13 9 16,1 8 9-16,1 22 16 0,-3 15 16 16,7 12 15-16,0 15-1 15,7 2-17-15,6 6-22 16,3-6-7-16,7-5-6 15,8-8-3-15,3-8-3 0,5-2-1 16,5 0 1-16,-2 0 0 16,-1 0 2-16,-2 10 0 15,-8 11 4-15,0 7 1 16,-5 5 3-16,-3 3 0 16,-5 1 0-16,0-5 0 0,-1-6-1 15,-1-11-1-15,6-15-2 16,-1-9 0-16,-1-14-1 15,-1-8-1-15,1-5 1 16,-10-4 0-16,-3 2 0 0,-3 2 1 16,-14 12 1-16,-6 9 0 15,-4 13 0-15,2 6 0 16,-2 12-2-16,8 4 0 0,5 9-6 16,11-9-18-16,1-3-54 15,17-4-4-15</inkml:trace>
  <inkml:trace contextRef="#ctx0" brushRef="#br0" timeOffset="176060.4541">19027 11540 408 0,'0'0'5'16,"0"0"2"-16,0 0 0 16,0 0 0-16,0 0 0 15,0 0 1-15,-7-17-1 0,6-4 1 16,-2-9-3-16,3-7-3 15,2-1 1-15,5 0 1 16,-1 4 1-16,5 10 0 0,4 15 1 16,2 10 1-16,3 20-1 15,2 12-2-15,0 10-4 16,0 10 0-16,2 4 0 16,-3 3 0-16,-7-10-21 0,6-2-60 15,-5-5-2-15</inkml:trace>
  <inkml:trace contextRef="#ctx0" brushRef="#br0" timeOffset="178852.2411">13715 14209 311 0,'0'0'6'15,"0"0"3"-15,0 0 3 16,0 0 2-16,0 0 4 0,0 0 1 16,0 0 0-16,0 0 1 15,0 0-5-15,0 0-2 16,0 0-3-16,0 0-1 16,9 0-1-16,11 0-3 0,9 0-1 15,7 0 0-15,3-3 0 16,6-3-1-16,3 1-6 15,-6-7-12-15,-4-1-63 16,-2 4-3-16</inkml:trace>
  <inkml:trace contextRef="#ctx0" brushRef="#br0" timeOffset="201786.8424">14631 14030 296 0,'0'0'5'0,"10"24"1"16,0 1 3-16,-2 4 2 15,4 4 2-15,-1 1 2 0,0-1 3 16,-2 0 2-16,-3-7-4 16,-6-14-1-16,-6-12-1 15,-8-7-4-15,-7-12 1 16,-2-9-4-16,-7-5-1 0,-2-3-1 16,-2-3-2-16,-1 1 0 15,6-2 0-15,1 5 0 16,6 2-2-16,2 5 1 0,3-3-1 15,9 1 0-15,3-5-1 16,6 1-1-16,2 0 1 16,7-1-1-16,4 4 0 15,2 1 0-15,4 5 1 0,-4 2 0 16,0 7 0-16,1 6 1 16,-4 6 0-16,2 3 1 15,-6 1-1-15,4 5 1 16,1 5-1-16,2 4 0 15,1 4 0-15,5 0-1 0,1 0 1 16,2 4-1-16,0-1 1 16,-1 1 0-16,-1 0 0 15,-6-3 1-15,-1-1-1 16,-3 0 1-16,-8-1 0 0,-3-1-2 16,-2-2 0-16,-2-2 0 15,-5 0 0-15,-4 0 0 16,2 0 0-16,-3-2 0 0,2-1 0 15,1-1 0-15,-2 2 0 16,11-10 0-16,-10 16 0 16,10-16 0-16,0 12 0 15,0-12 0-15,16 5 0 0,1-5 0 16,7 0 0-16,0 0 0 16,5-5 0-16,2 2 0 15,1-1 0-15,-3 3 0 16,-1 2 0-16,-7 10 0 15,-5 11 0-15,-3 8 0 0,-9 7 0 16,-5 6 0-16,-14 5 0 16,-3-2 0-16,-11-4 0 15,-3-6 0-15,-9-12 0 16,10-17-57-16,0 4-26 0,5-7-3 16</inkml:trace>
  <inkml:trace contextRef="#ctx0" brushRef="#br0" timeOffset="202268.9914">15341 14137 468 0,'0'0'5'0,"-1"10"1"16,1-10 0-16,-6 10 0 15,6-10 0-15,0 0 1 16,-16-3 0-16,10-17-7 16,0-13 0-16,-7-9-4 0,1-7-1 15,-4-4 0-15,1 3 1 16,-3 8 0-16,2 11 2 15,-1 17 2-15,3 14 1 16,3 17 2-16,2 12 0 0,7 5 0 16,4 3-6-16,8-11-14 15,11-2-60-15,6-7-4 16</inkml:trace>
  <inkml:trace contextRef="#ctx0" brushRef="#br0" timeOffset="202630.7012">15516 13771 375 0,'0'0'6'0,"0"15"3"16,4 0 2-16,0 3 1 15,7 5 1-15,-4 6 0 16,4-3 0-16,1 6 1 16,-3-6-5-16,1-4-5 0,-2-5-3 15,-2-7-2-15,-6-10-3 16,6-13-1-16,-6-8-2 16,2-9 0-16,-2-2 0 15,2-3 0-15,6 2 3 0,-2 6 1 16,3 14 3-16,3 13 1 15,8 10 2-15,1 16 0 16,1 6 0-16,1 9-10 16,-2-4-31-16,3-3-35 0,-6-10-3 15</inkml:trace>
  <inkml:trace contextRef="#ctx0" brushRef="#br0" timeOffset="202946.0255">15812 13234 455 0,'5'15'4'0,"4"11"2"16,2 18 1-16,6 12-1 15,2 10 1-15,4 6 0 0,5 8 0 16,-2 2 0-16,0-10-4 16,-3-11-1-16,-6-20-2 15,-1-11 0-15,-7-14-2 16,-9-16-1-16,0 0-2 0,-5-19 1 15,-8-6 0-15,-8-1 1 16,-1 6 2-16,-6 2 1 16,3 10 1-16,1 10 2 15,5 15 2-15,10 14 0 0,6 5-1 16,5 3-2-16,12-6 0 16,8-4-2-16,7-14-4 15,7-7-19-15,3-10-57 16,-2-18-2-16</inkml:trace>
  <inkml:trace contextRef="#ctx0" brushRef="#br0" timeOffset="203213.2863">16254 13607 416 0,'0'0'5'0,"0"0"2"16,0 0 3-16,-8-2 0 0,8 2 1 15,-20 7 0-15,9 7 1 16,-2 3 0-16,-3 5-4 15,8 6-4-15,1 0-1 0,6 1-1 16,2 0-2-16,11-8 0 16,3-6 0-16,5-5 0 15,4-3 0-15,0-7 0 16,1 0 0-16,-6 0 0 0,-1 5 0 16,-6 9 0-16,-9 6 0 15,-3 6 0-15,-12 1 0 16,2 8-26-16,-9-5-55 15,-3-3-2-15</inkml:trace>
  <inkml:trace contextRef="#ctx0" brushRef="#br0" timeOffset="203879.9538">17192 13444 352 0,'0'8'7'0,"0"8"5"16,2 7 1-16,2 5 0 15,3 2 0-15,2 1 0 16,-4 1 0-16,4-3 0 0,3-10-8 16,-12-19-3-16,12-5-1 15,-7-21-1-15,1-14 0 16,-2-5 0-16,-1-3 0 16,6-1 1-16,-2 6 0 0,8 8 0 15,1 13 1-15,6 21 1 16,5 8-1-16,1 15 1 15,0 11-2-15,0 3-7 0,2-1-12 16,-7-1-15-16,-1-14-27 16,-5-10-19-16,-1-10-3 15</inkml:trace>
  <inkml:trace contextRef="#ctx0" brushRef="#br0" timeOffset="204101.7207">17606 13244 414 0,'0'0'6'0,"5"10"3"16,2 9 1-16,1 8 1 15,1-1 0-15,4 3 0 16,-1 2 0-16,7-3 0 16,-2-7-6-16,0-9-2 0,-1-12-2 15,-2-14 0-15,1-3-1 16,-2-5 1-16,-2 0 0 16,1 1 2-16,-1 9-1 15,2 7-2-15,2 5 0 0,3 9 0 16,5 3 0-16,2 3 0 15,7 2-9-15,9-9-70 16,-7-7-4-16</inkml:trace>
  <inkml:trace contextRef="#ctx0" brushRef="#br0" timeOffset="204568.3449">18244 13165 408 0,'0'0'5'0,"0"0"2"15,0 0 2-15,0 0 2 16,-11-11 1-16,1 4 2 0,-5 0 1 15,-1 0 1-15,-1 4-4 16,-5 3-10-16,3 3-2 16,3 12 0-16,1 13 0 0,3 1 0 15,11 7 0-15,1 1 0 16,9-3 0-16,7-3 0 16,4-10 0-16,2-13 0 15,3-14-3-15,1-26-77 0,0-5-3 16</inkml:trace>
  <inkml:trace contextRef="#ctx0" brushRef="#br0" timeOffset="204724.4454">18191 12579 416 0,'0'0'9'0,"0"14"1"0,0 14 2 16,8 14 2-16,3 12 1 16,7 13 0-16,8 8 0 15,2 8-10-15,7 1-5 16,-1-9 0-16,6-9 0 0,-5-19 0 15,4-27-69-15,-5 4-15 16</inkml:trace>
  <inkml:trace contextRef="#ctx0" brushRef="#br0" timeOffset="205218.1175">18654 13087 312 0,'0'0'5'15,"0"0"3"-15,9-7 2 16,-4-2 0-16,6-7 1 0,-2 0 1 15,3-9-1-15,1-1 1 16,-3-4-4-16,-3 1 1 16,-1 5 0-16,-6 3 2 15,0 13 0-15,0 8 1 0,-14 8 1 16,7 21 0-16,0 12-1 16,5 5-3-16,2 5-4 15,6 1-1-15,8-5-3 16,6-11-4-16,9-8-15 15,-4-10-59-15,13-18-3 0</inkml:trace>
  <inkml:trace contextRef="#ctx0" brushRef="#br0" timeOffset="205746.3978">19176 12905 450 0,'0'0'5'15,"-7"0"0"-15,7 0 2 16,-13 0 1-16,13 0-1 15,-16-7 1-15,16 7 1 0,-17-7 0 16,17 7-6-16,-10-8-3 16,10 8 0-16,0 0 0 15,-8-10 0-15,8 10 0 16,0 0 0-16,0 0 0 0,-10-6 0 16,10 6 0-16,-12-8 0 15,12 8 0-15,-11-8 0 16,11 8 0-16,-10-7 0 15,10 7 0-15,-9-4 0 0,9 4 0 16,0 0 0-16,-11-3 0 16,11 3 0-16,0 0 0 15,-11 3 0-15,11-3 0 16,0 0 0-16,-15 6 0 0,15-6 0 16,-10 4 0-16,0-2 0 15,10-2 0-15,-16 7 0 16,16-7 0-16,-17 12 0 15,12-4 0-15,1 7 0 16,0 3 0-16,4 7 0 0,0-1 0 16,1 2 0-16,7-1 0 15,3-6 0-15,0-3 0 16,4-10 0-16,-2-6 0 0,1-3 0 16,-2-6 0-16,0-2 0 15,0 4 0-15,-1 4 0 16,1 3 0-16,2 6-2 15,0 5-3-15,2 2-6 0,-1-5-11 16,2-8-36-16,3-3-23 16,-6-11-1-16</inkml:trace>
  <inkml:trace contextRef="#ctx0" brushRef="#br0" timeOffset="205962.1256">19335 13089 438 0,'0'0'2'16,"0"0"4"-16,0 0 0 15,0 0 1-15,0 0 1 16,0-12 0-16,-5-3 1 0,-4-7-1 16,-5-6-2-16,3-6-3 15,-3-2 0-15,2 3 0 16,3 0-1-16,7 7 0 16,3 3-2-16,11 5 0 15,10 3 0-15,6 1 0 0,9 0 0 16,5-11-13-16,-9 0-67 15,23-3-1-15</inkml:trace>
  <inkml:trace contextRef="#ctx0" brushRef="#br0" timeOffset="206436.1477">20176 12524 307 0,'0'0'8'0,"16"0"5"16,-4-2 1-16,6-2 2 16,4-6 2-16,-1-2 0 15,3-7 0-15,0-3 0 0,-3-4-6 16,-9-3-4-16,-3-3-2 15,-4 8 2-15,-5 2-1 16,-3 10 1-16,-8 10 0 16,2 12 1-16,-3 19-1 0,1 9-1 15,9 9-7-15,2 5 0 16,3-1 0-16,16-8 0 16,9-8 0-16,4-19 0 15,9-27-61-15,8 1-21 0</inkml:trace>
  <inkml:trace contextRef="#ctx0" brushRef="#br0" timeOffset="206666.9913">20601 12205 409 0,'0'0'6'15,"2"21"2"-15,9-2 1 16,3 2 2-16,9 2 0 16,5 3 0-16,4-2 0 15,7-5 0-15,7-3-7 0,-6-16-10 16,5 0-28-16,-7-10-43 16,-8-3-2-16</inkml:trace>
  <inkml:trace contextRef="#ctx0" brushRef="#br0" timeOffset="206885.0462">20687 12540 442 0,'0'0'3'0,"-6"-8"1"15,0-5 2-15,2-5 0 16,2-4 1-16,2-8 1 15,0-8-1-15,7-2 0 0,6-4-2 16,9-3-2-16,9-3-4 16,2-3-12-16,5 4-63 15,4 1-4-15</inkml:trace>
  <inkml:trace contextRef="#ctx0" brushRef="#br0" timeOffset="207385.2079">21053 12136 419 0,'0'0'5'0,"1"16"1"16,10 5 2-16,7 10 1 0,3 5 0 16,5 7 1-16,5 5 0 15,2 6 1-15,0-1-5 16,-2-6-1-16,-7-7-1 15,-9-8-2-15,-5-13-1 0,-10-19-2 16,0 0-3-16,-17-33-3 16,-2-19-1-16,-2-14-1 15,0-14-2-15,1-4 0 16,9 1 2-16,3 2 2 0,8 13 3 16,13 15 4-16,5 19 2 15,9 18 3-15,3 16 2 16,0 9 2-16,0 18 0 15,-6 12 1-15,-8 4-1 0,-8 10-1 16,-8 1-1-16,-6 0-6 16,-12-12-19-16,-21-10-58 15,14-11-3-15</inkml:trace>
  <inkml:trace contextRef="#ctx0" brushRef="#br0" timeOffset="207871.9989">21579 12032 413 0,'0'0'3'0,"1"12"1"15,-1-12 0-15,19 14 0 16,-3-10 2-16,4-4-1 0,3-1 0 16,2-6 1-16,0-10-2 15,-6-3-1-15,-3-1 0 16,-9-3 1-16,-7 6 1 16,-5 8 1-16,-10 6 1 0,-4 6 0 15,-5 13 0-15,3 6-1 16,1 5 0-16,5 1-3 15,10 0-3-15,5-8 0 16,9-8-3-16,8-11-20 0,4-14-57 16,14-7-2-16</inkml:trace>
  <inkml:trace contextRef="#ctx0" brushRef="#br0" timeOffset="208130.6066">22008 12010 362 0,'0'0'7'0,"0"0"1"15,0 0 2-15,0 0 1 0,-3-5 1 16,-9 1 1-16,2-4 2 16,-6 1 0-16,-3-1-3 15,0-1-3-15,1 4 0 0,3 1-2 16,5 3-2-16,10 1 0 15,0 0-2-15,7-12-1 16,11 1-3-16,2-7-6 16,8-7-19-16,9-8-52 0,-12-6-4 15</inkml:trace>
  <inkml:trace contextRef="#ctx0" brushRef="#br0" timeOffset="208306.2573">22170 11440 442 0,'2'11'6'0,"5"6"0"16,1 15 1-16,5 6 1 0,5 8 0 15,6 7 0-15,3 6 1 16,2 3-2-16,3-5-8 16,-5-10-12-16,0-22-58 15,-4 6-9-15</inkml:trace>
  <inkml:trace contextRef="#ctx0" brushRef="#br0" timeOffset="208480.3155">22171 11792 445 0,'0'0'3'0,"0"0"3"16,8 8 0-16,3-7 0 15,9-1 1-15,4-1 0 16,8-9 0-16,7-1 0 15,5-11-5-15,10 2-10 0,-5-1-67 16,7-9-4-16</inkml:trace>
  <inkml:trace contextRef="#ctx0" brushRef="#br0" timeOffset="209392.3227">15399 14970 400 0,'0'0'6'0,"0"0"3"16,0 0 4-16,0 0 1 15,0 6 0-15,5 14 2 16,4 10 0-16,2 10 1 16,0 9-11-16,2 6-6 0,0 8 0 15,-3-1 0-15,-2-3 0 16,-5-9 0-16,-3-10 0 15,-9-14 0-15,-3-9 0 16,-9-17 0-16,1-23 0 0,-4-12 0 16,2-16-10-16,-1-7-3 15,9-4 1-15,6 0 1 16,7 2 2-16,4 10 4 16,12 13 3-16,13 13 3 0,0 12 4 15,3 12 1-15,0 9 3 16,-3 13 1-16,-5 7 0 15,-8 4-1-15,-10 2-1 0,-5 3-4 16,-8-9-4-16,-7-9 0 16,-2-10-11-16,-7-10-18 15,3-10-51-15,7-6-4 16</inkml:trace>
  <inkml:trace contextRef="#ctx0" brushRef="#br0" timeOffset="209944.5722">15847 15147 349 0,'0'0'7'0,"0"0"3"16,5 11 4-16,-5-11 2 16,0 0 1-16,10 0 2 0,-10 0-1 15,0-17 1-15,-8-1-7 16,-3-4-4-16,3-3-2 16,-2 0-3-16,-1-3-2 15,7 6-1-15,5 0 0 0,1 5-1 16,13 2 0-16,0 1 1 15,8 2 0-15,4 2-1 16,-2 3 2-16,3 2-1 16,-3 5 1-16,2 2 0 0,-4 10 0 15,-1 9 1-15,1 7-1 16,-2 5 1-16,-2-1-1 16,1 2 1-16,1-5-1 15,-2-7 1-15,-1-11-2 0,-4-11 0 16,-3-11 0-16,-3-14 0 15,-7-8 0-15,-2-8 0 16,-9-1 0-16,-7 3 0 16,1 6 0-16,-4 7 0 0,-3 15 0 15,5 11 0-15,2 20 0 16,6 11 0-16,5 6 0 16,5 0 0-16,6-2 0 15,10-3-36-15,16-13-45 16,-7-13-3-16</inkml:trace>
  <inkml:trace contextRef="#ctx0" brushRef="#br0" timeOffset="210342.0146">16403 14466 435 0,'0'0'5'15,"10"24"2"-15,4 2 1 16,2 11 2-16,8 8 0 0,4 7 0 16,2 3 0-16,2 4 1 15,-3-4-6-15,-2-9-5 16,-1-6-6-16,-7-12-21 15,-17-7-52-15,9-8-4 0</inkml:trace>
  <inkml:trace contextRef="#ctx0" brushRef="#br0" timeOffset="210732.1772">16402 14863 408 0,'0'0'2'0,"0"0"0"15,0 0 3-15,8-4 1 16,1 2 1-16,4-2 1 0,3-1-1 16,7 0 1-16,2 1-1 15,6-2-2-15,1-1-1 16,4 5-1-16,1-5-1 16,2 2-1-16,1 0 0 0,-2-2 0 15,-2 0 0-15,-3-4-1 16,-3-2 1-16,-4-4-1 15,-2-2 0-15,-6-5 1 0,-8-2-1 16,-1-4 1-16,-8-2 0 16,-1 3 1-16,-4 4 0 15,-5 4 1-15,-6 9-1 16,8 10 1-16,-6 5 2 0,1 17 0 16,7 11 0-16,3 6-3 15,2 2-2-15,5 0 0 16,11-1 0-16,1-11 0 15,10-1 0-15,-1-21-7 16,8-5-73-16,1-2-4 0</inkml:trace>
  <inkml:trace contextRef="#ctx0" brushRef="#br0" timeOffset="210972.5203">17334 14676 391 0,'0'0'-2'0,"0"0"-7"16,-9-14-10-16,1-3-24 15,0-8-24-15,-3-8-6 16</inkml:trace>
  <inkml:trace contextRef="#ctx0" brushRef="#br0" timeOffset="211064.0643">17189 14463 445 0,'0'0'4'0,"-1"15"-1"16,1-5 1-16,0 4-1 16,0-5-7-16,8 1-15 15,9-7-55-15,-3-3 1 16</inkml:trace>
  <inkml:trace contextRef="#ctx0" brushRef="#br0" timeOffset="211440.2966">17540 14652 404 0,'0'0'1'0,"0"0"-2"16,0 0 1-16,0-9 0 15,0-4-1-15,-1-4 1 16,-3-7-1-16,1-3-1 0,1-2 2 16,0 1 2-16,2 3 3 15,0 8 1-15,0 17 2 16,16 0-1-16,1 12 3 0,4 14-5 16,-3 0-8-16,9 5-34 15,2 2-35-15,0-6-4 16</inkml:trace>
  <inkml:trace contextRef="#ctx0" brushRef="#br0" timeOffset="211866.6767">17877 14275 338 0,'0'0'10'15,"0"0"3"-15,0 0 6 16,0 0 1-16,0 0 1 16,0 0 1-16,0 0 0 15,-11 3 0-15,11-3-8 0,-17 11-4 16,5-1-10-16,0 1 0 15,-1 2 0-15,2 1 0 16,2 0 0-16,1-1 0 0,6-1 0 16,3 0 0-16,12-5 0 15,2 1-3-15,5-3 1 16,7-1-1-16,-2 2 2 16,0 3 0-16,-2 3 1 15,-6 6 1-15,-4 4 1 0,-7 7 0 16,-6 1 0-16,-4 4 1 15,-8-2-3-15,-4-2 0 16,-2-8-13-16,5-3-65 16,-4-5-4-16</inkml:trace>
  <inkml:trace contextRef="#ctx0" brushRef="#br0" timeOffset="214594.0903">14791 16727 428 0,'0'0'5'0,"0"0"2"16,-12 6 3-16,12-6 2 0,-14 7 0 16,14-7 1-16,-13 8 0 15,13-8-2-15,0 0-11 16,0 0 0-16,0 0 0 16,14-3 0-16,4-6 0 0,6 4 0 15,1-3 0-15,7-1 0 16,3 3 0-16,-2-7 0 15,-15 5-75-15,17 2-10 0</inkml:trace>
  <inkml:trace contextRef="#ctx0" brushRef="#br0" timeOffset="215814.241">15437 16303 365 0,'0'0'11'16,"0"0"3"-16,-9 0 2 15,9 0 1-15,-7 9 2 0,7 8 0 16,0 7 1-16,9 10 0 15,9 10-10-15,3 8-10 16,12 9 0-16,2 1 0 16,4 2 0-16,3-4 0 15,-4-9 0-15,-5-9 0 0,-6-8 0 16,-8-12 0-16,-9-17 0 16,-10-9 0-16,-8-27 0 15,-16-12 0-15,-3-11-3 0,-5-8-3 16,-1-6 1-16,-3 0-1 15,6 4 2-15,6 7 0 16,9 12 2-16,7 11 0 16,8 7 2-16,7 9 0 15,7 2 1-15,5 6 0 0,3 3 1 16,3 1 0-16,5 5 0 16,1 1 0-16,0 4 0 15,-1 4 0-15,-1 6 0 0,1 2 1 16,-7 3-1-16,2 2 0 15,-6 1 0-15,0-1-2 16,-4 1 1-16,0 0-2 16,-1 0-1-16,0-5 1 15,1 2-2-15,1-6 1 0,2 1 0 16,2-1 0-16,-1-2 1 16,0 0 0-16,-4 0 1 15,1 0 1-15,-6 1 0 16,2 7 1-16,-8 3-3 0,-2 7 2 15,-2 0-1-15,0 4 0 16,-7 1 1-16,-4-1-1 16,-4-4 1-16,-3 0-1 15,-3-9 2-15,-8-2 0 16,-6-5-1-16,-3-3 0 0,-8-3-3 16,1-4-2-16,3 7-20 15,8-4-55-15,0 2-2 16</inkml:trace>
  <inkml:trace contextRef="#ctx0" brushRef="#br0" timeOffset="216519.1905">15958 16545 268 0,'0'0'11'0,"0"0"6"16,0 0 4-16,-10 7 4 16,10-7 2-16,-11 8 2 0,11-8 0 15,-17 6 1-15,7-3-9 16,-4-1-6-16,0-2-5 15,-2 0-2-15,-3 3-8 16,1-1 0-16,-2 2 0 0,2 2 0 16,1 3 0-16,-4-6-8 15,15-9-62-15,6 6-13 16</inkml:trace>
  <inkml:trace contextRef="#ctx0" brushRef="#br0" timeOffset="216813.0079">16386 16730 422 0,'0'0'0'0,"0"0"-4"16,0 0-4-16,0 0-11 15,-11-19-50-15,8-6-3 0</inkml:trace>
  <inkml:trace contextRef="#ctx0" brushRef="#br0" timeOffset="216938.6811">16245 16255 471 0,'-6'10'5'15,"-1"11"-1"-15,-5 5 1 0,1 5 0 16,2-1-2-16,-3 1-3 16,8-2-9-16,0-6-33 15,8-21-38-15,11-11 0 16</inkml:trace>
  <inkml:trace contextRef="#ctx0" brushRef="#br0" timeOffset="217490.5176">16515 16448 390 0,'0'0'3'0,"0"11"2"0,0-1 3 15,0 4 1-15,0 5 1 16,3 3 0-16,4 1 1 15,-2 1-1-15,2-4-3 16,5-5-3-16,-2-9-1 0,-4-7-1 16,1-22-2-16,-3-11-1 15,-4-12 1-15,1-9 0 16,-1-1 0-16,0-2 0 0,3 6 1 16,1 12 1-16,10 18 0 15,5 13 1-15,6 16 0 16,1 17 0-16,5 8 0 15,0 5-4-15,-2-4-12 16,2-7-42-16,-4-1-23 0,-7-16-1 16</inkml:trace>
  <inkml:trace contextRef="#ctx0" brushRef="#br0" timeOffset="217818.7611">16890 15753 436 0,'0'0'7'0,"2"17"0"16,6 9 1-16,4 14 2 16,7 12 1-16,6 16 0 0,4 8 1 15,4 8-3-15,4-4-9 16,0-5 0-16,-3-12 0 16,-6-15 0-16,-1-16 0 0,-10-17 0 15,-4-15 0-15,-12-16 0 16,-4-11 0-16,-15-6 0 15,-7-4 0-15,0 2 0 16,-9 6 0-16,2 7 0 16,-2 10 0-16,5 14 0 0,7 15 0 15,8 11 0-15,6 7 0 16,8-2 0-16,8 1 0 16,6-7 0-16,7-1 0 15,3-15-17-15,2-8-65 0,6-3-2 16</inkml:trace>
  <inkml:trace contextRef="#ctx0" brushRef="#br0" timeOffset="218385.4233">17525 15957 447 0,'0'0'4'16,"0"0"3"-16,-13-3 1 15,13 3 2-15,-19 0 0 0,7 5 0 16,-3 4 0-16,-2 4-5 16,3 6-5-16,0 3 0 15,6 4 0-15,-1 1 0 16,9 0 0-16,0-3 0 0,15-2 0 16,1-8 0-16,3-2 0 15,6-4 0-15,0-2 0 16,2 1 0-16,-2 2 0 0,-6 4 0 15,-2 6 0-15,-8 6 0 16,-5 1 0-16,-4 2 0 16,0 2 0-16,-13 3-75 15,2-16-8-15</inkml:trace>
  <inkml:trace contextRef="#ctx0" brushRef="#br0" timeOffset="221977.282">18748 15942 428 0,'0'0'6'15,"0"0"1"-15,-7 3 3 16,7-3 1-16,-7 11-1 15,7-11 1-15,-12 9 0 16,4-9-1-16,-1-6-3 0,-7-13-7 16,0-5 0-16,-2-6 0 15,1-1 0-15,0 0 0 16,-1 2 0-16,2 7 0 0,11 5 0 16,5 6 0-16,10 4 0 15,9 3 0-15,7-3 0 16,4-5 0-16,9-1 0 15,1-11-7-15,-11-3-73 16,19-1-2-16</inkml:trace>
  <inkml:trace contextRef="#ctx0" brushRef="#br0" timeOffset="222222.0872">19266 15819 464 0,'0'0'3'15,"0"0"-1"-15,-10-3-1 16,4-5 0-16,-1-7-6 16,-4-13-10-16,-3-8-22 0,-2-13-17 15,-1-4 0-15,-1-5 28 16,-2 5 19-16,1 10 9 16,0 14 10-16,1 17 11 0,1 12 24 15,4 9 15-15,6 14-5 16,1 0-32-16,13-1-45 15,1-15-55-15,7-11-6 16</inkml:trace>
  <inkml:trace contextRef="#ctx0" brushRef="#br0" timeOffset="222745.9544">19265 14913 385 0,'0'0'7'16,"0"0"3"-16,7 16 3 15,6 8 2-15,4 11 1 16,8 10 0-16,4 12 2 0,5 11 0 16,8 7-5-16,-4 3-13 15,-1-3 0-15,-5-6 0 16,-9-8 0-16,-1-12 0 15,-11-11 0-15,4-19 0 0,-5-13 0 16,-10-6 0-16,17-23 0 16,-5-3 0-16,8-3 0 15,0-2 0-15,5 4-5 0,3 3 3 16,2 10 2-16,1 10 1 16,-1 5 1-16,-5 13 0 15,-4 8 0-15,-7 7-2 16,-9 3 0-16,-8 2 0 15,-13-4 0-15,-12-10 0 0,-3-9 0 16,-8-16-12-16,-10-15-67 16,9-10-4-16</inkml:trace>
  <inkml:trace contextRef="#ctx0" brushRef="#br0" timeOffset="223192.1875">20110 15293 414 0,'0'0'5'16,"0"15"1"-16,0 4 2 16,10 5 0-16,-1 3 1 0,7-1-1 15,7-1 1-15,3 0-1 16,1-10-3-16,-1-12-2 15,2-8-2-15,-8-13-1 16,-9-7 1-16,-6-2 0 0,-8-5 1 16,-11 4 1-16,-9 3 2 15,-3 11 0-15,-5 7-1 16,5 7 2-16,1 13-6 16,8 8 0-16,12 5 0 0,5-5-7 15,17-3-71-15,9-7-4 16</inkml:trace>
  <inkml:trace contextRef="#ctx0" brushRef="#br0" timeOffset="223478.363">20569 15012 443 0,'0'0'5'0,"-13"-1"1"16,2 1 1-16,0 2 1 15,-3 8 0-15,2 7 1 16,0 1 0-16,2 3 0 16,9 6-5-16,1 0-1 0,12-2-3 15,7-4 0-15,5-4 0 16,7-5 0-16,0-5 0 16,1-4 0-16,-1-2 0 15,-5 3 0-15,-6 3 0 16,-8 7 0-16,-12 1 0 0,-2 5 0 15,-8 5-20-15,6-6-59 16,-19-5-3-16</inkml:trace>
  <inkml:trace contextRef="#ctx0" brushRef="#br0" timeOffset="223975.2821">20978 15200 389 0,'0'0'5'15,"1"15"1"-15,3-6 1 16,6 0 1-16,1-1 1 15,3-5 0-15,2-3 0 0,3-8 1 16,2-13-4-16,-5-10-2 16,-5-5 0-16,-7 0 0 15,-4-3 0-15,-11 6 0 0,-8 5 2 16,-6 13 1-16,-6 13 0 16,-4 6 0-16,3 13-1 15,6 8-6-15,4 3 0 16,6 0 0-16,14-4 0 15,2-12 0-15,19-12-78 0,8-11-5 16</inkml:trace>
  <inkml:trace contextRef="#ctx0" brushRef="#br0" timeOffset="224670.4294">21182 14876 337 0,'0'0'7'0,"0"0"3"16,0 0 1-16,0 20 2 15,6-4 1-15,8 12 0 16,4 4-1-16,5 7 1 0,5 0-7 16,2-2-3-16,3-3-2 15,-2-10 0-15,-4-11-1 16,-10-18-1-16,-1-18-3 15,-10-14-1-15,-5-10 0 16,-1-5 0-16,0 1 0 0,2 4 2 16,2 10 3-16,10 17 2 15,1 14 3-15,9 10 2 16,-2 13 0-16,6 5 1 16,-3 1-1-16,1-6-3 0,-4-8-1 15,-5-11-3-15,-7-16 0 16,-4-9-1-16,1-6 0 15,0 0 0-15,1-2 2 16,3 9 0-16,1 8 2 0,7 16-1 16,3 8 2-16,3 14-1 15,3 9 1-15,2 0-1 16,1 1-4-16,-4-8-14 0,5-8-63 16,-3-8-4-16</inkml:trace>
  <inkml:trace contextRef="#ctx0" brushRef="#br0" timeOffset="224958.6014">21996 14751 438 0,'0'0'0'0,"0"0"2"16,11-7 0-16,-3-8 0 15,0-3 1-15,3-6-1 0,0-6 1 16,1-1-1-16,-5-3 1 15,0 4 1-15,-7 6 2 16,0 8 2-16,-10 11 1 16,4 11 1-16,-6 14 1 0,9 17-5 15,0 4-6-15,7 7 0 16,8 3 0-16,10-5 0 16,8-4 0-16,7-11 0 0,6-13 0 15,4-16 0-15,7-6 0 16,-6-22-56-16,3-10-30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2-01T15:16:01.704"/>
    </inkml:context>
    <inkml:brush xml:id="br0">
      <inkml:brushProperty name="width" value="0.05292" units="cm"/>
      <inkml:brushProperty name="height" value="0.05292" units="cm"/>
      <inkml:brushProperty name="color" value="#FF0000"/>
    </inkml:brush>
  </inkml:definitions>
  <inkml:trace contextRef="#ctx0" brushRef="#br0">4178 3029 262 0,'0'0'3'16,"0"0"2"-16,0 0 3 15,0 0 2-15,0 0 5 16,0 0 1-16,-10 9 3 0,10-9 1 16,0 0-1-16,-9 2-1 15,9-2-3-15,-13-5-1 16,13 5-4-16,-15-15-2 16,1 7-2-16,2-2-1 0,-8 0-1 15,-2 5-1-15,0-2-1 16,-6 4 0-16,1 0 0 15,-2 0-1-15,-1 0 0 0,-2 0 0 16,-2 1-1-16,1-4 1 16,0-1-1-16,-1 3 0 15,-7 2 1-15,-2 0-1 0,0 2 0 16,-5 0 1 0,-1 4 0-16,-3 4-1 0,2-2 1 15,-2 5-1-15,-3-5 0 16,3 1 0-16,-3-4 1 15,-1-1-1-15,-1-2 1 16,0 0-1-16,-3 0 1 0,-2 0 0 16,-3 3 0-16,-3 3 0 15,0 1 0-15,1 2 0 16,-2 0 0-16,3 0 0 16,1-1-1-16,3-5 0 0,1 0 1 15,3-3-1-15,1 0 1 16,2 0-1-16,-2 0 1 15,-1 0 0-15,2 1 0 0,0 4 0 16,-1-2-1-16,-1 6 1 16,1-2 0-16,1 2-1 15,1 0 0-15,1-2 1 16,1 3-1-16,3 0 0 16,0-1 1-16,0 3-1 0,4 0 0 15,-6 3 1-15,3-1-1 16,-1 2 1-16,6 2 0 15,-3 4-1-15,5-3 0 16,2 3-1-16,4-1 1 0,2 0 0 16,4 4-1-16,1-4 1 15,3 3-1-15,-2-2 0 16,1 4 2-16,1-2-1 0,-1 0-1 16,5 0 1-16,2 3-1 15,0 1 0-15,5 2 1 16,0-1-1-16,5 0 0 15,4 2 0-15,2 1 1 0,2 1-1 16,1-1 1-16,1-5 0 16,0 2 0-16,3-1-1 15,4-4 1-15,-3 3 0 16,3-3 0-16,-2-3 0 16,7 3 0-16,-4 0 0 0,0 0 0 15,0-4 0-15,3 4 0 16,-2-5 0-16,2 5 0 15,0-1 0-15,-4-3 0 16,4 5 0-16,-1-3 0 0,0-1-1 16,1 1 1-16,1 5 0 15,-1-3 0-15,5 0 0 16,-3-2-1-16,0-2 1 0,2 5-1 16,4-5 0-16,-2 0 1 15,3-2-1-15,0 0 0 16,1-2 1-16,-1 2 0 15,4-3 0-15,-1 3 0 0,2-3 1 16,2 2 1-16,-1-2-2 16,2 2 1-16,1-5-1 15,2 0 0-15,0-2 1 16,4-3-2-16,2 0 1 16,1-2-1-16,1-2 1 0,5 1 0 15,-1-2 0-15,4 1 0 16,-1-1 0-16,1 0 1 15,-1 4-1-15,4-5 0 16,0 0-1-16,0-1 1 0,-2 0 0 16,1 0 0-16,0-5 0 15,0 0 0-15,2-2 0 16,-3 0 0-16,2-3 1 0,-2 4-1 16,3-2 0-16,-3-2 0 15,0 1-1-15,5-1 0 16,-4 0 0-16,2 1 0 15,-3 0 0-15,0 2 0 0,-1-1-1 16,-1 2 2-16,-1 1 1 16,1 1-1-16,-2-3 1 15,-2-1-1-15,1 0 0 16,0 0 0-16,1-3 1 16,-1 1-1-16,-1-4 1 0,-2 2-1 15,0 2 0-15,-1-2 1 16,0 1-1-16,1-2 1 15,-3 5-1-15,-2-1 1 16,-2 2-1-16,3 2 0 0,-2-1 0 16,0 3 0-16,-2 0 1 15,1 1-1-15,-2-4-1 16,1 4 1-16,2-1 0 0,1 0 1 16,-1 0-1-16,0-2 0 15,-1-1 0-15,2 2 0 16,3-2 0-16,-1-2 0 15,0 0 0-15,0-2 0 16,1-4 0-16,1 0 1 16,-1-4-1-16,1 2 0 0,-3-1 0 15,0-1 1-15,-1 0-1 16,-2-2 0-16,-2 2 1 16,2-1-1-16,-1-2 0 0,-2 0 0 15,0-4 0-15,-1 0 0 16,0-1 0-16,-1-1-1 15,-3 1 1-15,-4-2 0 0,-2 2 0 16,0 1-1-16,-4-3 1 16,0 2 0-16,-2 0 0 15,2-4 0-15,-3-1 0 16,3 0 0-16,-3-4 0 0,1-2 0 16,-3-2 0-16,-3-2 0 15,-1 1 0-15,0-3 1 16,-4-3 0-16,-2 1 0 15,0 3-1-15,-4 0 1 16,-4 5 0-16,-1-2 1 0,-5 3-1 16,-4 5-1-16,-5-2 1 15,-6 1-1-15,-2-2 1 16,-3 2-1-16,-3-1 1 16,-5 2-1-16,3 2 1 0,1 2-1 15,-3 3-1-15,9 7-9 16,-4 17-53-16,6-2-16 15</inkml:trace>
  <inkml:trace contextRef="#ctx0" brushRef="#br0" timeOffset="1455.7263">4099 2914 312 0,'0'0'0'15,"0"0"0"-15,0-12-1 16,3 0 1-16,7-8 0 16,3-5-1-16,7-7 2 15,4-8-1-15,11-5 1 0,2-3-1 16,11-1 1-16,7-2-1 15,3-2 1-15,6 4-1 16,3-2-1-16,3 6 1 0,3 0 0 16,0 6-1-16,3 0 1 15,0 3-1-15,1 3 2 16,-2 2-2-16,1-2 2 16,2 1 2-16,-2-2 1 0,1-2 2 15,0 0-1-15,0-3 1 16,-1 0-1-16,3 0 1 15,-4-2-2-15,-2 2 0 16,-2-1-2-16,1 3 0 16,-4-1-1-16,-3 1 0 0,1-1 0 15,-2 3 2-15,-2 4-3 16,-28 16 0-16,4-4 1 16,-2 5-2-16,2-2 1 15,3 1 0-15,0 1 0 16,0 1 0-16,4-2 0 0,2 3 3 15,4 1-2-15,-2 1 2 16,4 2 1-16,0-1-1 16,6 4 1-16,-1-2 0 15,4 0 1-15,-4 4-5 0,10 0-14 16,-1-2-50-16,-3 5-4 16</inkml:trace>
  <inkml:trace contextRef="#ctx0" brushRef="#br0" timeOffset="5233.636">7814 1344 262 0,'0'0'8'0,"0"0"7"15,0 0 3-15,0 0 3 16,0 0 1-16,0 0 2 16,0 0 0-16,0 0 0 0,0 0-6 15,0 0-5-15,-3 7-1 16,8 15-3-16,5 7-2 16,3 14 0-16,-1 1-1 15,3 8-1-15,-1 2-1 16,0 2-1-16,-8-14-3 0,-2-14 1 15,-3-13-1-15,-1-15 1 16,-8-2-2-16,-3-25 0 16,-4-9-1-16,0-8 0 15,-4-4 0-15,10 21-2 0,0 1-1 16,-1-1 1-16,2 0 0 16,2 1 1-16,2-3 0 15,1 2-1-15,1 1 1 16,2 1 2-16,0 5 0 15,5 2 0-15,-2 2 0 0,2 1 1 16,4 4 0-16,-9 11 2 16,14-10-1-16,-5 10 1 15,2 1-1-15,1 9 3 0,4 15-2 16,-2 7 1-16,-1 5-1 16,2-3-1-16,0-5 0 15,3-7 0-15,2-5 0 16,2-8-2-16,3-2 1 15,-1 1-1-15,0-1 1 0,-3 2 1 16,-2 4 0-16,-7 4 1 16,-3 1 0-16,-7 7 1 15,-2 1 1-15,-13 6 0 16,-4 2-2-16,-7-4 0 0,-4-2-5 16,3-4-9-16,-2-4-31 15,5-8-36-15,6-7-2 16</inkml:trace>
  <inkml:trace contextRef="#ctx0" brushRef="#br0" timeOffset="5395.1893">8365 1748 458 0,'0'0'1'16,"0"0"-4"-16,-8-7-2 15,7-7-16-15,1-11-51 16,-3-4-1-16</inkml:trace>
  <inkml:trace contextRef="#ctx0" brushRef="#br0" timeOffset="5495.8658">8303 1389 438 0,'-10'8'3'16,"0"7"2"-16,-2 2-1 15,1-1-3-15,8 4-14 16,6-5-57-16,4-3 0 0</inkml:trace>
  <inkml:trace contextRef="#ctx0" brushRef="#br0" timeOffset="5848.2352">8613 1589 416 0,'0'0'6'16,"0"0"2"-16,0 12 0 16,0-12-1-16,0 0 0 0,0 0 0 15,-3-12 0-15,1-8 0 16,-1 3-9-16,2 0-2 15,0-2-1-15,1 0 1 16,0-1 0-16,3 6 0 16,1 2 1-16,1 0 3 0,11-1 3 15,2 13 1-15,5 3-1 16,3 16-2-16,-3 2-12 16,6 5-27-16,5-7-34 0,-21-19-3 15</inkml:trace>
  <inkml:trace contextRef="#ctx0" brushRef="#br0" timeOffset="6150.7954">8955 848 356 0,'0'0'10'0,"1"18"4"16,2 5 3-16,1 6 1 0,0 4-1 16,2-6 3-16,11 51 0 15,0 9 0-15,3-3-10 16,3 4-4-16,-1-3-3 15,-1-16-5-15,-5-34 0 16,-10-35-6-16,-6 0-3 0,1-10-2 16,-1-7 1-16,-4 3 2 15,-2-3 5-15,-2 5 3 16,-3-2 3-16,1 11 6 16,-15-2 5-16,-2 5 1 0,3 8 0 15,2 14-1-15,6 5-5 16,9 15-7-16,7-1 0 15,19-12 0-15,4-21-26 16,6-8-52-16,8-8-4 16</inkml:trace>
  <inkml:trace contextRef="#ctx0" brushRef="#br0" timeOffset="6589.1407">9383 1550 392 0,'0'0'0'0,"0"0"0"0,-1-12-4 16,1 12-12-16,-4-21-9 15,0 3-6-15,3-4 1 16,-2 1 8-16,0-4 17 15,-2 4 10-15,0 2 8 16,0-1 14-16,-2 5 11 0,0 1 5 16,1-1-2-16,1 7-9 15,1-1-15-15,4 9-12 16,0-15-15-16,0 15-22 0,0-9-45 16,10 9 0-16</inkml:trace>
  <inkml:trace contextRef="#ctx0" brushRef="#br0" timeOffset="6789.2534">9591 1485 410 0,'0'0'3'0,"0"0"-1"16,0 0 0-16,-1-10-2 15,1-1-1-15,-1-5 2 16,1-3-1-16,0-3 1 16,0 0-3-16,1 0 3 15,1 1 3-15,4 6 5 0,-4 4 0 16,4 1 0-16,-6 10 0 15,24-11 2-15,-1 11-2 16,0 6-12-16,-6-1-63 16,2 14-9-16</inkml:trace>
  <inkml:trace contextRef="#ctx0" brushRef="#br0" timeOffset="7285.837">9981 1228 462 0,'0'0'4'0,"0"0"-1"16,0 0 0-16,0 0 0 16,0 0 1-16,0 0 0 0,0 0 2 15,0 0 1-15,0 0-4 16,0 0 1-16,0 0 1 16,0-8-2-16,0 8-3 0,0 0 0 15,0 0 0-15,0 0 0 16,-7-14 0-16,7 14 0 15,-3-11 0-15,3 11 0 16,-4-11 0-16,4 11 0 0,-9-7 0 16,9 7 0-16,-11-12 0 15,11 12 0-15,-9-9 0 16,9 9 0-16,-13 0 0 16,13 0 0-16,-13 17 0 15,6-6 0-15,-1 3 0 0,1 1 0 16,2 0-3-16,1 1 1 15,3-1 0-15,1-1 1 16,0 1-1-16,5 0 1 0,5 3 0 16,4-2-1-16,10 6 2 15,12 0 0-15,5-8 0 16,5-7-1-16,-3 8 2 16,-5 4-1-16,-9 13 1 0,-13 1 1 15,-9 1-2-15,-7 7 2 16,-11 1-1-16,-6 0 1 15,-7-2-1-15,-7-6-2 16,2-5-19-16,9-12-57 16,-14-13-3-16</inkml:trace>
  <inkml:trace contextRef="#ctx0" brushRef="#br0" timeOffset="8006.9472">10849 1206 345 0,'0'0'9'15,"0"11"2"-15,3 12 7 0,10 21-1 16,4 6 1-16,1 10 0 16,4 2 1-16,-2 5 0 15,-2 2-8-15,1-13-2 16,-8-24-6-16,-9-18-1 16,-2-14 0-16,-16-16-2 0,-2-20-1 15,5 9-1-15,0-9-2 16,0-5 1-16,1-5 0 15,2 2-1-15,2-2 0 0,2 0 0 16,4 3 0-16,2 0 2 16,5 8 0-16,5 4 2 15,2 7 0-15,2 8 3 16,-2 4 1-16,1 11 1 0,-13 1 2 16,24 19 0-16,-2 31-2 15,-9 11-4-15,-7 2-9 16,-12-13-18-16,-8-35-51 15,5-1-3-15</inkml:trace>
  <inkml:trace contextRef="#ctx0" brushRef="#br0" timeOffset="8303.2397">11057 582 369 0,'0'0'8'16,"0"20"7"-16,1-1 0 15,3 7 1-15,1 4 0 0,4 8 0 16,4 3 0-16,0 5 0 16,3 1-8-16,-2 3-6 15,6-1-2-15,-3-3-1 16,3 0-1-16,0-6-1 0,1-3 0 16,1-3 0-16,1-12-1 15,2-6 1-15,-3-4 0 16,3-7 2-16,-4 0 0 15,-1-5 2-15,-3 0 1 0,-3 0 0 16,3 0 0-16,-4 1-6 16,1-2-26-16,-5 2-43 15,7 6-3-15</inkml:trace>
  <inkml:trace contextRef="#ctx0" brushRef="#br0" timeOffset="8973.4932">11829 1156 318 0,'0'0'8'0,"0"0"0"0,0 12 2 15,0-12 0-15,8 12 1 16,-8-12 0-16,13 7 1 16,-5-5-1-16,3-2-6 15,-1 3-1-15,2-8-1 0,0 0 1 16,-4 0 4-16,3-4 4 15,-11 9 2-15,15-12 0 16,-15 12 1-16,4-11-1 16,-4 11 1-16,0 0-11 15,-2-14-4-15,2 14 0 0,-10 0 0 16,10 0 0-16,-5 12 0 16,5-12-9-16,0 8-71 15,10-3-2-15</inkml:trace>
  <inkml:trace contextRef="#ctx0" brushRef="#br0" timeOffset="10104.9454">11928 1093 354 0,'0'0'8'0,"0"0"5"0,0 0 2 16,0 0 2-16,-8-1 1 15,8 1 2-15,-10 4 0 16,10-4 0-16,-8 9-7 16,2 0-3-16,2 0-7 0,-1 6-3 15,3 0 0-15,1 3 0 16,1 0 0-16,0 2 0 16,1-5 0-16,6 1 0 15,3-4 0-15,-2 0 0 0,4-3 0 16,-1-6 0-16,-1-3 0 15,1-4 0-15,0-9 0 16,-4-3 0-16,1-3 0 16,-2-4 0-16,-3 2 0 0,-3-3 0 15,0 2 0-15,-4 3 0 16,-4 2 0-16,-1 7 0 16,-1-2 0-16,1 7 0 15,-2 5-49-15,11 0-37 0</inkml:trace>
  <inkml:trace contextRef="#ctx0" brushRef="#br0" timeOffset="10651.3794">12452 910 346 0,'0'0'12'16,"0"0"4"-16,0 0 4 15,-9 0-1-15,9 0 1 16,-13 6 1-16,13-6 0 0,-18 12 0 15,8-5-12-15,3 0-5 16,7-7-2-16,-12 15-2 16,7-2 0-16,5-2-3 15,0 2 0-15,0-1 1 16,6 3 0-16,0-1 2 0,4-2 0 16,-3 4 1-16,1 2 0 15,-1 0 1-15,-2 0 0 16,-3 4 0-16,-2-1 0 0,0-1-4 15,-2-2-14-15,-3 0-52 16,-3-7-12-16</inkml:trace>
  <inkml:trace contextRef="#ctx0" brushRef="#br0" timeOffset="11299.6577">12850 993 451 0,'0'0'4'0,"0"0"0"16,-3 5 0-16,3-5 1 0,0 0-1 15,-1 12 0-15,1-12 0 16,0 0 0-16,0 0-3 16,5 7-1-16,-5-7 2 15,0 0-1-15,0 0 3 0,10 7 0 16,-10-7 1-16,0 0 0 15,2 10 0-15,-2-10-5 16,0 0 0-16,0 0 0 16,11 0-15-16,-11 0-62 0,7-6-5 15</inkml:trace>
  <inkml:trace contextRef="#ctx0" brushRef="#br0" timeOffset="12050.4717">11696 1857 405 0,'0'0'4'16,"0"0"4"-16,0 0 3 0,0 0 3 15,5-10 0-15,-5 10 1 16,0 0 1-16,-8-4 1 16,-5 4-10-16,0 1-7 15,-6 5 0-15,-2 1 0 0,-6 7 0 16,5 4 0-16,-3 6 0 16,5 12 0-16,0 8 0 15,10 9 0-15,4 0 0 16,6 4 0-16,11-4 0 15,16-3 0-15,5-11 0 0,15-9 0 16,6-15 0-16,8-12 0 16,1-10 0-16,6-13-77 15,2-10-9-15</inkml:trace>
  <inkml:trace contextRef="#ctx0" brushRef="#br0" timeOffset="12365.0293">11941 1891 378 0,'0'0'7'15,"0"0"2"-15,0 0 2 0,0 0 2 16,5-1 1-16,8-2 3 16,7 0 0-16,7-1 1 15,11-2-6-15,9-2-2 16,8-1-5-16,11-5-5 0,6-6 0 16,4-1 0-16,-4-4 0 15,3 3-6-15,-9 12-71 16,-5-14-4-16</inkml:trace>
  <inkml:trace contextRef="#ctx0" brushRef="#br0" timeOffset="12645.8357">12360 1817 480 0,'0'0'4'0,"0"0"1"16,-4 14 1-16,4 2 0 16,0 6 0-16,4 7-2 0,2 10-4 15,2 4 0-15,4 1 0 16,4 1 0-16,2-2 0 15,5 0 0-15,-6-9-76 16,11-9-9-16</inkml:trace>
  <inkml:trace contextRef="#ctx0" brushRef="#br0" timeOffset="13294.0794">12825 1830 390 0,'0'0'6'15,"0"20"2"-15,4 1 2 0,7 12 0 16,6 4 4-16,3 4-2 15,1 1 1-15,2 4 0 16,4-7-5-16,-7-9-2 16,-2-12-2-16,-5-13 0 0,-7-10-4 15,-6-14 1-15,-2-15 0 16,-10-12 0-16,-3-17-1 16,0-7 1-16,-2-3-1 0,4 6-2 15,0 1 3-15,6 8-2 16,7 12 1-16,10 15 0 15,11 21 0-15,8 13 1 16,7 21-1-16,8 5 2 0,1 14 0 16,5 3 0-16,-2 7 0 15,-3 5 0-15,-10-1-2 16,-3-3 0-16,-14-7 0 16,-15 1 0-16,-4-7 0 15,-13-4 0-15,-11-6 0 0,-7-7 0 16,-3-7 0-16,-7-5 0 15,1-2 0-15,-1-9 0 16,7 4 0-16,-6-2-29 16,13 3-54-16,3 5-4 0</inkml:trace>
  <inkml:trace contextRef="#ctx0" brushRef="#br0">16084 10826 211 0,'0'0'8'0,"0"0"4"16,0 0 7-16,-6 6 4 15,6-6 6-15,-10 7 1 16,10-7 0-16,-7 8 3 0,7-8-8 16,-11 3-5-16</inkml:trace>
  <inkml:trace contextRef="#ctx0" brushRef="#br0" timeOffset="21040.1718">16822 10542 158 0,'0'0'5'0,"0"0"2"16,0 0 3-16,0 0 5 16,0 0 5-16,9 7 5 15,-9-7 3-15,8 7 2 16,-5 2-2-16,4 5-2 0,1 1-2 16,2 5-3-16,-1 2-5 15,5 4-5-15,-1 5-2 16,1 3-4-16,3 1-1 15,1-1-1-15,0 5-1 16,1 1-1-16,0 2 0 0,-2-7 1 16,-1-1 1-16,-4-2 1 15,-4-7 0-15,-4-4 1 16,-4-7 0-16,0-14 0 0,-15 0-1 16,0-11-1-16,-8-14 0 15,0-14-2-15,-3-11 0 16,-1-11-1-16,1-9 0 15,5-8 1-15,4-2-1 0,0 1-1 16,10 7-1-16,6 3 0 16,1 11 0-16,13 12-1 15,7 9 0-15,6 14 1 16,8 8-1-16,6 10 2 0,1 6 1 16,0 14 2-16,-4 3 0 15,-4 12 2-15,-8 1 0 16,-10 5 1-16,-11 2 0 15,-8-3-1-15,-10-4-2 16,-12-8-11-16,4-6-28 0,-4-9-41 16,3-4-2-16</inkml:trace>
  <inkml:trace contextRef="#ctx0" brushRef="#br0" timeOffset="21561.783">17414 10922 393 0,'0'0'2'0,"0"0"-1"16,16 6 2-16,-1-3 0 0,2-3 0 16,4-5 1-16,1-7 1 15,1-8 0-15,-3-6-1 16,-4-10 1-16,-8-3 0 16,-8-4 2-16,0 6 2 0,-12 3 1 15,-4 12-1-15,-3 13 1 16,0 10 0-16,-1 21-1 15,5 8-1-15,1 11-2 16,8 0-6-16,6 2 0 0,2-9 0 16,12-9-11-16,-2-25-23 15,9-12-45-15,-4-17-4 16</inkml:trace>
  <inkml:trace contextRef="#ctx0" brushRef="#br0" timeOffset="22111.1384">17645 10169 358 0,'0'0'11'0,"0"0"3"16,0 13 1-16,3 7 2 16,3 12 2-16,0 10 1 15,9 11-1-15,-3 11 1 16,6 4-9-16,-3 2-4 16,7-1-7-16,-1-9 0 15,5-9-15-15,-5-2-64 0,0-29-3 16</inkml:trace>
  <inkml:trace contextRef="#ctx0" brushRef="#br0" timeOffset="22459.8354">18023 10607 427 0,'0'0'3'15,"3"23"2"-15,-1-1 1 0,1 5 1 16,1 4-1-16,2-1 0 15,4 2 0-15,0-5 1 16,1-9-4-16,4-16-1 16,0-7-1-16,1-11-1 0,0-4 0 15,3-1 1-15,3 8-1 16,4 8 1-16,0 8 0 16,7 15 0-16,-2 18 1 15,-2 10 0-15,2 6 2 0,-9 4 0 16,-6 3 1-16,-12-4 0 15,-4-7 1-15,-16-7-6 16,-14-11 0-16,-10-11 0 16,-13-19 0-16,-9-4 0 15,-5-14 0-15,2-4-6 0,-2-7-14 16,9-6-39-16,8 10-24 16,15 3-2-16</inkml:trace>
  <inkml:trace contextRef="#ctx0" brushRef="#br0" timeOffset="23633.3485">18670 10553 421 0,'0'0'4'0,"0"0"2"0,0 0 1 16,0 0 2-16,0 0 1 16,0 0 1-16,0 0 1 15,0 0 1-15,-9-10-4 16,9 10 0-16,0 0-9 0,-12-12 0 15,12 12 0-15,-12-9 0 16,12 9 0-16,-13-9 0 16,13 9 0-16,-12-12 0 0,12 12 0 15,-9-13 0-15,9 13 0 16,-12-14 0-16,12 14 0 16,-9-13 0-16,9 13 0 15,-12-10 0-15,12 10 0 0,-9-7 0 16,9 7 0-16,-10-4 0 15,10 4 0-15,0 0 0 16,-9-3 0-16,9 3 0 16,0 0 0-16,-10-2 0 15,10 2 0-15,-9 0 0 0,9 0 0 16,0 0 0-16,-13 0 0 16,13 0 0-16,-11 12 0 15,8 0 0-15,-1 3 0 0,1 4 0 16,-2 1 0-16,4-1 0 15,1 2 0-15,1-1 0 16,6-6 0-16,-1-5 0 16,5-6-2-16,1-3 1 0,3 0 1 15,3 0-1-15,7 7 0 16,0 5 1-16,4 3-2 16,-2 7 1-16,-1-2-2 15,-3 1-1-15,-5-11-2 0,-1-10-8 16,-11-16-13-16,-6-29-39 15,-3-12-14-15</inkml:trace>
  <inkml:trace contextRef="#ctx0" brushRef="#br0" timeOffset="23925.5087">18703 9986 424 0,'3'19'6'16,"8"16"2"-16,4 21 2 15,7 14 2-15,6 10-1 16,4 6 1-16,6 5 0 0,2 2-1 15,-5-20-6-15,-2-14-5 16,-8-25 0-16,-6-13 0 16,-10-19 0-16,-6-7 0 15,-6-20 0-15,-8-5 0 16,-5-6 0-16,-5-2 0 0,0 6 0 16,-4 3 0-16,1 15 0 15,3 14 0-15,7 20 0 16,-2 14 0-16,11 10 0 0,2 7 0 15,3-2 0-15,5-3 0 16,12-10 0-16,9-10 0 16,1-23-18-16,14-6-65 15,3-13-2-15</inkml:trace>
  <inkml:trace contextRef="#ctx0" brushRef="#br0" timeOffset="24338.0294">19216 10590 391 0,'0'0'4'15,"0"0"3"-15,3-1 1 16,9-8 2-16,1-6 0 0,-1-4 0 16,5-6 1-16,3-7-1 15,-5-6-4-15,-1 1-1 16,-5-1 0-16,-5 8 0 0,-4 8 2 15,-1 12-1-15,-10 10 2 16,3 19 0-16,-1 17-8 16,6 6 0-16,3 6 0 15,1 3 0-15,16-3 0 0,2-9 0 16,19-8-16-16,3-14-66 16,5-17-2-16</inkml:trace>
  <inkml:trace contextRef="#ctx0" brushRef="#br0" timeOffset="24727.1254">19558 10633 371 0,'0'0'3'15,"0"0"0"-15,0 0 0 16,-13-12 2-16,10-8 0 15,-1-2 2-15,0-7 0 0,4-2 3 16,0-2-1-16,4 1 2 16,7 7 1-16,1 9 0 15,5 11-1-15,0 5-1 16,4 15-1-16,0 6-3 0,-4 1-10 16,8-8-55-16,-4 13-20 15,-3-5-1-15</inkml:trace>
  <inkml:trace contextRef="#ctx0" brushRef="#br0" timeOffset="25235.2329">20334 10432 395 0,'0'0'7'0,"5"10"3"16,-5-10 2-16,7 12 2 0,-7-12 0 16,9 10 1-16,-9-10-1 15,0 0 1-15,-8-14-6 16,0-4-5-16,-6-1-2 15,1-3-2-15,0 3 0 0,-1 1 0 16,5 6 0-16,9 12 0 16,0 0-2-16,0 0 2 15,2 6 2-15,9 3-4 16,1-4-2-16,1 2-4 0,0-4-9 16,-3-3-17-16,-10 0-29 15,9-20-18-15,-9 7-5 16</inkml:trace>
  <inkml:trace contextRef="#ctx0" brushRef="#br0" timeOffset="25535.8351">20318 10254 321 0,'0'0'6'0,"0"0"4"0,0 0 3 15,0 0 0-15,-3-8 3 16,0-4 0-16,0-3 0 16,-5-4-1-16,4-6-5 15,-6-1-4-15,4 0-2 0,-1 4-1 16,-2 4 1-16,3 4 1 15,1 1 0-15,-1 2 1 16,4 1 0-16,1-3 0 16,-1-7 0-16,-1-10 0 0,1-6-3 15,-1-10 0-15,-2 3-2 16,5-3 0-16,0 3 0 16,0 8-1-16,8 11 0 0,5 15 0 15,9 9 0-15,6 13 1 16,10 8 0-16,6 2 0 15,6-1-2-15,4-2-5 16,4-5-26-16,-4-8-46 16,-11-3-2-16</inkml:trace>
  <inkml:trace contextRef="#ctx0" brushRef="#br0" timeOffset="25877.8314">20104 10198 417 0,'0'0'4'0,"0"0"1"16,0 0 2-16,0 0 2 0,0 0 1 15,5 6 1-15,9-6 1 16,6 0 0-16,9-3-3 16,9-5-2-16,5-3-1 15,9-3-4-15,5-4-2 0,-3-5-11 16,5-1-65-16,-5 4-5 15</inkml:trace>
  <inkml:trace contextRef="#ctx0" brushRef="#br0" timeOffset="26202.846">19902 10606 479 0,'0'0'2'0,"0"0"0"16,0 0 0-16,-8 0-1 15,8 0-2-15,-1-10-8 0,1 10-23 16,3-17-43-16,3 6-4 16</inkml:trace>
  <inkml:trace contextRef="#ctx0" brushRef="#br0" timeOffset="27004.2806">20766 10207 380 0,'0'0'8'15,"0"0"4"-15,0 0 2 0,9 0 2 16,-9 0 2-16,0 0 1 15,0 0 1-15,0 0 1 16,0 0-18-16,-3-12-3 16,3 12 0-16,-17-5 0 15,7 1 0-15,0 1 0 16,-1-1 0-16,1 1 0 0,2 1 0 16,-3-1 0-16,11 3 0 15,-13-5 0-15,13 5 0 16,-10-7 0-16,10 7 0 15,-13-4 0-15,13 4 0 0,0 0 0 16,-10-5 0-16,10 5 0 16,0 0 0-16,-14 0 0 15,14 0 0-15,-11 2 0 0,11-2 0 16,-16 6 0-16,9-3 0 16,-4 7 0-16,5 1 0 15,-2 2 0-15,2 4 0 16,1 7 0-16,3 0 0 0,1 1 0 15,6-4 0-15,1-1 0 16,7-6 0-16,-2-3 0 16,4-10 0-16,2-1 0 15,0-3 0-15,-4 2 0 0,7 1 0 16,-2 7 0-16,1 7 0 16,1 6 0-16,1 2 0 15,-3-1 0-15,7 0-16 16,-7-15-15-16,-7-8-50 15,7-15-2-15</inkml:trace>
  <inkml:trace contextRef="#ctx0" brushRef="#br0" timeOffset="27233.1131">21067 10057 438 0,'0'0'5'0,"0"0"3"15,-13 3 2-15,4-1 1 0,-2 5 1 16,1 2 0-16,-3 12-1 16,3 3-7-16,3 8-4 15,7 3 0-15,0 5 0 16,11-2 0-16,6-6 0 0,7-6 0 16,-1-17-4-16,9-9-35 15,6-21-41-15,-12-14-4 16</inkml:trace>
  <inkml:trace contextRef="#ctx0" brushRef="#br0" timeOffset="27381.2262">21203 9747 449 0,'4'9'6'15,"0"15"2"-15,5 14 0 16,4 10 2-16,4 11 0 0,3 6-1 16,4 5 2-16,5 5-11 15,0-17 0-15,0-7 0 16,-3-21-4-16,3-22-72 15,-6 4-7-15</inkml:trace>
  <inkml:trace contextRef="#ctx0" brushRef="#br0" timeOffset="27555.4297">21169 10144 452 0,'0'0'6'0,"0"0"0"16,-2 8 0-16,2-8 0 15,0 0 1-15,14-5 0 16,7-5-1-16,8-2-1 16,7-12-11-16,19 3-18 0,21-9-53 15,-6 2-3-15</inkml:trace>
  <inkml:trace contextRef="#ctx0" brushRef="#br0" timeOffset="27986.936">21651 10014 394 0,'0'0'9'15,"0"18"1"-15,1-3 1 16,5-2 1-16,1-1 0 16,3-1 0-16,3-5 1 15,1-4 0-15,3-7-8 0,-1-14-2 16,-2-5 0-16,-4-8-1 15,-2 6 1-15,-8-2 1 16,-4 10 1-16,-6 3-5 16,-4 15 0-16,-4 6 0 0,1 13 0 15,1 7 0-15,2 7 0 16,8-1 0-16,3 0 0 16,6-7 0-16,10-12 0 15,15-16-47-15,3 0-37 0,2-10-1 16</inkml:trace>
  <inkml:trace contextRef="#ctx0" brushRef="#br0" timeOffset="28245.8424">22016 10149 424 0,'0'0'5'0,"0"0"1"0,0 0 1 15,-9-14 1-15,1 1 1 16,-3-8 1-16,-4-8 0 16,-1-3 0-16,-1-2-3 15,2 1-2-15,0 1-1 0,3 3-1 16,4 7 0-16,7 8-3 16,7 4 0-16,6 2-5 15,12 5-10-15,-1 6-45 16,13-5-20-16,5-4-2 0</inkml:trace>
  <inkml:trace contextRef="#ctx0" brushRef="#br0" timeOffset="28504.2714">22320 9659 501 0,'0'0'2'0,"-15"6"1"15,4 1 0-15,-8 6-1 16,3 3-2-16,-2 1 0 15,-4 5 0-15,5 2 0 0,6 3 0 16,9-5 0-16,4 1 0 16,13-4 0-16,4-3 0 15,3-2 0-15,6 1 0 16,-1 0 0-16,-6 3 0 0,-6 3 0 16,-5 3 0-16,-10 6 0 15,-11 2 0-15,-8 0 0 16,-3 2 0-16,-13 0-75 15,3-16-7-15</inkml:trace>
  <inkml:trace contextRef="#ctx0" brushRef="#br0" timeOffset="29331.6059">17603 11926 432 0,'0'0'4'0,"0"10"1"0,2 8 2 16,5 7 1-16,4 4 1 16,-1 4 1-16,3 4 0 15,1-1 0-15,2-3-3 16,-5-5-2-16,-2-12-1 0,-9-16-4 16,0 0 0-16,2-11 0 15,-5-14 0-15,-5-1 0 16,0-3 0-16,2 0 0 15,3 2 0-15,3 5 0 0,9 8-3 16,9 7 2-16,12 4 1 16,6 1 0-16,4-1 0 15,6-4 0-15,-3-1 1 16,-2-6-1-16,-8-3 1 0,-6-4-1 16,-11-1 0-16,-6-1 2 15,-10 3-2-15,-1 5 0 16,-14 5 0-16,4 10 0 15,-4 12 0-15,4 12 0 0,0 15 0 16,7 9 0-16,4 4 0 16,9 2 0-16,6-5 0 15,10-10 0-15,6-11 0 0,1-20 0 16,-2-11-79-16,10-13-6 16</inkml:trace>
  <inkml:trace contextRef="#ctx0" brushRef="#br0" timeOffset="29575.8343">18436 11792 419 0,'0'0'8'0,"-8"0"1"15,8 0 2-15,-16 0 1 16,16 0 1-16,-16 9 0 15,9 8 0-15,-3 8 0 16,10 4-13-16,0 8 0 0,8 1 0 16,2 4 0-16,3-6 0 15,4-6 0-15,6-7-25 16,4-15-56-16,-4-8-3 0</inkml:trace>
  <inkml:trace contextRef="#ctx0" brushRef="#br0" timeOffset="29813.1533">18734 12012 472 0,'0'0'4'0,"0"0"-1"0,0 0 1 15,-3 10-1-15,3-10 1 16,1-9 0-16,4-6 0 16,-2-10 0-16,4-6-4 0,-4-7 0 15,-3-2 2-15,0 2 1 16,-8 2 1-16,-5 14-4 15,-2 9 0-15,-6 12 0 16,-1 8 0-16,5 14 0 0,5 4 0 16,6 0 0-16,7 3 0 15,4 2-51-15,18-24-34 16</inkml:trace>
  <inkml:trace contextRef="#ctx0" brushRef="#br0" timeOffset="30452.2575">19151 11661 415 0,'0'0'5'0,"0"0"1"16,0 0 3-16,-4-6 1 15,4 6 2-15,-9-8 1 16,9 8 0-16,-12-10 1 0,12 10-4 16,-11-7-6-16,11 7-4 15,-16-7 0-15,16 7 0 16,-16 0 0-16,16 0 0 16,-15 12 0-16,8-3 0 0,-5 4 0 15,4 6 0-15,-4 9 0 16,-3 3 0-16,7 2 0 15,-3 3 0-15,0-3 0 16,6-3 0-16,4-8 0 16,1-10 0-16,11-10 0 0,10-4 0 15,2-12 0-15,11-1 0 16,11 3 0-16,0 3 0 16,6 9 0-16,-3 7 0 15,1 14 0-15,-4 12 0 0,-8 8 0 16,-14 5 0-16,-9 8 0 15,-11-1 0-15,-8-1 0 16,-14-5 0-16,-12-10 0 0,-7-13 0 16,-9-10 0-16,-2-11 0 15,-4-11 0-15,8-16-51 16,3-1-32-16,6-4-2 16</inkml:trace>
  <inkml:trace contextRef="#ctx0" brushRef="#br0" timeOffset="30911.2105">19493 11665 340 0,'0'0'6'0,"3"20"3"0,5-4 2 15,1-1 3-15,3 3 1 16,-2-4-1-16,0 0 1 16,0-5 1-16,-10-9-6 0,6-20-3 15,-6-12-3-15,-1-3-1 16,-1-5-1-16,2-3 0 16,0 7 0-16,2 3 1 15,11 11 1-15,2 12 0 0,5 10 0 16,-1 14 1-16,3 10 0 15,1 6-2-15,-3-2-5 16,3 5-23-16,4-11-52 16,-10-2-4-16</inkml:trace>
  <inkml:trace contextRef="#ctx0" brushRef="#br0" timeOffset="31141.2335">20020 11729 433 0,'0'0'5'0,"-8"5"-1"15,8-5 0-15,-20 0 0 16,9-12-2-16,-3-6-4 16,2-13-2-16,-6-5 0 15,9-5-4-15,-3-4 3 0,1 3 3 16,5 5 3-16,-4 13 3 16,3 12 4-16,7 12 2 15,-10 7 1-15,9 10-1 16,1-2-4-16,5 3-9 0,-5-18-18 15,14 9-54-15,1-9-2 16</inkml:trace>
  <inkml:trace contextRef="#ctx0" brushRef="#br0" timeOffset="31427.3822">20022 11434 385 0,'0'0'2'15,"0"0"2"-15,0 0 2 16,0-4 0-16,0 4 0 15,12-20 1-15,1 7 0 0,2 1-1 16,7-3 0-16,2 3-3 16,5 4-2-16,0 1 2 15,-2 7 0-15,-2 4 0 0,-5 10 0 16,-4 4 1-16,-6 4 0 16,-4 7 0-16,-7-1-1 15,0 4 0-15,-6 1-2 16,1 1-1-16,3-5 0 15,2 0 0-15,1-4-1 0,5-4 0 16,8-6-2-16,1-7-4 16,10-7-10-16,0-4-56 15,-3-14-3-15</inkml:trace>
  <inkml:trace contextRef="#ctx0" brushRef="#br0" timeOffset="31845.2481">20226 11502 445 0,'0'0'4'0,"0"0"0"16,0 0 1-16,0 0 0 15,0 0 1-15,0 0 0 16,16 0-1-16,1-2 1 16,10-5-4-16,2-1-1 0,7-5-5 15,-1-2-9-15,4-3-34 16,-1 4-30-16,-10 1 1 15,-5-2 32-15,-5 3 18 0,-4 3 11 16,-14 9 12-16,13-3 11 16,-13 3 39-16,0 0 27 15,0 0-3-15,0 0-33 16,0 0-19-16,10-6-8 0,-3-6-5 16,2-5-3-16,-3-2 0 15,2-2 0-15,-6 3-1 16,-2-1 1-16,-3 8 2 15,-6 8 0-15,-4 6 1 16,1 15 1-16,-2 12 0 0,4 8 2 16,6 8-9-16,4 2 0 15,7-2 0-15,11-4 0 16,11-9 0-16,10-16 0 0,14-17-50 16,7 0-33-16,5-14-2 15</inkml:trace>
  <inkml:trace contextRef="#ctx0" brushRef="#br0" timeOffset="32368.0044">21565 11044 438 0,'0'0'5'0,"0"0"2"0,0 0 2 15,0 0 1-15,-7 0 0 16,-3 0 0-16,-6 3 1 16,-2 7 0-16,-2 0-11 0,-4 7 0 15,5 2 0-15,2 1 0 16,9 4 0-16,7-2 0 15,6-1 0-15,10 0 0 16,9-6 0-16,4-1 0 0,4-1 0 16,0-1 0-16,-1 3 0 15,-10-2-2-15,-6 5 2 16,-8 3 2-16,-7 2-2 0,-9 1 0 16,-8-3-4-16,-3-3-11 15,-5-11-31-15,4-7-35 16,1-12 0-16</inkml:trace>
  <inkml:trace contextRef="#ctx0" brushRef="#br0" timeOffset="32603.624">21828 11319 476 0,'0'0'4'0,"0"0"0"15,-4 9-1-15,4-9 1 16,0 0-1-16,-11-15-3 15,7-9-1-15,-2-5 0 16,0-5-4-16,-5-4 2 0,3 3 2 16,-4 4 2-16,-3 9 1 15,-2 9 2-15,4 9 2 16,2 4 0-16,0 7-2 16,11 3-9-16,0-10-36 15,13 8-39-15,4-6-2 0</inkml:trace>
  <inkml:trace contextRef="#ctx0" brushRef="#br0" timeOffset="33174.9248">22100 11043 439 0,'0'0'4'0,"0"0"2"15,0 0 1-15,-9-1 1 0,9 1-1 16,0 0 2-16,-10-6 0 15,10 6 0-15,0 0-3 16,0 0-1-16,-6-12-3 16,6 12-2-16,0 0 0 15,0 0 0-15,-9 0 0 0,9 0 0 16,-13 9 0-16,5 1 0 16,-3 6 0-16,-1 3 0 15,-1 3 0-15,0 0 0 0,4 3 0 16,-1-3 0-16,6-2 0 15,4-7 0-15,0-13 0 16,10 4 0-16,4-8 0 16,6-9 0-16,7-1 0 0,4 3-3 15,3 0 0-15,5 9 1 16,0 7 0-16,2 14 1 16,-5 6 2-16,-3 10 1 15,-10 5 1-15,-6 3 2 0,-10 6-5 16,-6-1 0-16,-8 0 0 15,-11-6 0-15,-9-4 0 16,-9-9 0-16,-2-14 0 16,-5-13-5-16,3-4-76 0,5-8-4 15</inkml:trace>
  <inkml:trace contextRef="#ctx0" brushRef="#br0" timeOffset="33578.9373">22483 11211 433 0,'0'0'5'0,"0"0"1"16,-6 3 0-16,6-3 1 16,0 0-1-16,-10-9 0 15,5-11 0-15,-1-9 1 0,6-5-5 16,0-5 0-16,0-1-1 15,7 0 2-15,1 9 0 16,6 11 0-16,3 15 1 16,3 8-1-16,0 16 0 15,3 7-1-15,1 6-4 0,-1-5-9 16,6-9-66-16,-6 6-5 16</inkml:trace>
  <inkml:trace contextRef="#ctx0" brushRef="#br0" timeOffset="34044.7845">22957 10904 470 0,'0'0'3'0,"0"0"0"0,-11 0 1 16,11 0 0-16,-13-7 0 15,13 7 0-15,-11-7 2 16,11 7 0-16,-11-10-2 15,11 10-1-15,0 0-3 0,0 0 0 16,0 0 0-16,0 0 0 16,-12-6 0-16,12 6 0 15,0 0 0-15,-13-2 0 16,13 2 0-16,-12-3 0 0,12 3 0 16,-15-1 0-16,15 1 0 15,-16 0 0-15,16 0 0 16,-17 7 0-16,6-2 0 0,1 4 0 15,-1-1 0-15,0 2-5 16,-1 2 2-16,2 0 0 16,2 0 1-16,2 2-1 15,4 0 1-15,4-3 0 0,-2-11 0 16,20 12 0-16,-3-11 1 16,2-1 0-16,1-3 1 15,-1-8 0-15,-2-1 1 16,-1 0 0-16,-4 4-1 0,1 2 1 15,-2 3-3-15,4 3-4 16,-7 0-8-16,9 0-31 16,-1 0-33-16,0 0-1 15</inkml:trace>
  <inkml:trace contextRef="#ctx0" brushRef="#br0" timeOffset="34212.1663">22998 10239 450 0,'2'12'5'0,"5"17"4"16,4 16 1-16,2 11 1 16,7 14 0-16,0 8 1 15,7 10-9-15,3 1-3 16,-3-12 0-16,6-7 0 0,-10-16-73 16,2-11-13-16</inkml:trace>
  <inkml:trace contextRef="#ctx0" brushRef="#br0" timeOffset="34595.6886">21871 11485 438 0,'0'0'2'16,"0"0"3"-16,0 0 2 0,-3-10 1 15,3 10 1-15,0 0 1 16,11-11 1-16,6 10 1 15,9-2-3-15,12 3-9 16,10-3 0-16,14 0 0 0,13-5 0 16,14-5 0-16,11-5 0 15,12-7 0-15,2-4 0 16,1-4 0-16,-3 2 0 16,-9 9-30-16,-4-3-55 0,-16 4-3 15</inkml:trace>
  <inkml:trace contextRef="#ctx0" brushRef="#br0" timeOffset="35291.0171">18461 12905 415 0,'0'0'7'16,"0"0"1"-16,-12 0 1 0,12 0 1 15,-18-14 2-15,0 4 1 16,-2 2 0-16,-6-1 0 15,1 4-5-15,-6 5-5 16,0 6-3-16,3 12 0 0,1 8 0 16,5 5 0-16,8 4 0 15,8-1 0-15,8 0 0 16,11-7 0-16,12-5 0 16,7-5 0-16,6-7 0 0,4-4-4 15,-2-1 1-15,-5 0 1 16,-7 6 0-16,-7 5 1 15,-15 3 0-15,-6 5 0 16,-5 1-4-16,-20-6-14 0,-4 0-57 16,2-4-5-16</inkml:trace>
  <inkml:trace contextRef="#ctx0" brushRef="#br0" timeOffset="35589.026">18684 13119 462 0,'0'0'3'15,"0"0"0"-15,0 0 0 16,0 0 0-16,0 0 0 16,-2-10 0-16,2-7 0 0,5-7-1 15,1-7-3-15,1-6-1 16,-1 0 2-16,-5 4 3 15,0 5 1-15,-3 12 2 16,2 16 0-16,-17 2 2 16,9 22-6-16,-1 12-2 0,5 6 0 15,4-2 0-15,3 5 0 16,11-8 0-16,12-6 0 16,-3 2-61-16,16-28-24 15</inkml:trace>
  <inkml:trace contextRef="#ctx0" brushRef="#br0" timeOffset="36257.066">19198 12787 350 0,'0'0'7'16,"0"0"5"-16,0 0 3 16,-7 0 1-16,7 0 1 15,0 0 2-15,-10 0 1 0,10 0 0 16,-11-3-5-16,11 3-5 15,-12-7-2-15,12 7-6 16,-13-9-2-16,1 4 0 16,5 1 0-16,-3-1 0 0,-2 3 0 15,0 2 0-15,0 0 0 16,-3 7 0-16,0 7 0 16,-2 7 0-16,2 7 0 15,0 3 0-15,1 5 0 0,3 0 0 16,0-5 0-16,6-3 0 15,4-12 0-15,1-16 0 16,18-3 0-16,-1-16 0 16,7-5 0-16,4 2 0 15,8 5 0-15,2 5 0 0,-1 12 0 16,-2 20 0-16,-2 15 0 16,-6 12 0-16,-6 8 0 15,-6 0 0-15,-2-3 0 16,-10-9-7-16,6-11-29 0,3-20-45 15,-12-12-2-15</inkml:trace>
  <inkml:trace contextRef="#ctx0" brushRef="#br0" timeOffset="36537.7132">19420 12691 463 0,'0'0'3'16,"-6"11"1"-16,6 4 0 0,0 9 0 15,5 1 0-15,7 4 1 16,1 0 0-16,7 1 0 16,4-5-4-16,-2-11-2 15,5-11-1-15,-4-10 0 0,-5-15-1 16,-5-10 0-16,-2-2 0 16,-3-4 2-16,-4 1 2 15,2 9 3-15,-4 10 1 16,-2 18 0-16,16 4 1 15,-5 21-1-15,3 7-3 0,2 2-2 16,8 5-6-16,-2-3-71 16,7-13-4-16</inkml:trace>
  <inkml:trace contextRef="#ctx0" brushRef="#br0" timeOffset="36955.8226">19933 12672 386 0,'0'0'2'15,"0"-6"1"-15,1-2 0 0,3-4 1 16,5-2 0-16,-1-5 1 16,1-1 0-16,-1-3 2 15,3 4 3-15,-5 3 1 16,-6 16 0-16,0 0 1 15,0 0 1-15,0 22 0 0,1 9 0 16,0 6-4-16,4 4-9 16,7-2 0-16,3-1 0 15,4-8 0-15,3-14 0 16,7-4-22-16,6-15-59 0,-4-14-2 16</inkml:trace>
  <inkml:trace contextRef="#ctx0" brushRef="#br0" timeOffset="37199.0243">20304 12687 410 0,'0'0'4'16,"0"0"0"-16,0 0 1 16,0 0 1-16,0 0-1 0,-11-18 2 15,7-1 1-15,2-5 1 16,0-2-2-16,2 0 0 15,0 2 2-15,5 6 0 0,5 13 0 16,2 5-1-16,4 11-4 16,-1 13-4-16,4 0 0 15,2 5 0-15,-2-5-4 16,8-4-75-16,-3-2-4 16</inkml:trace>
  <inkml:trace contextRef="#ctx0" brushRef="#br0" timeOffset="37451.2694">20631 12344 453 0,'0'0'5'16,"0"0"1"-16,-13 7 2 15,1 1 0-15,3 7 1 0,-1 4 1 16,-4 5 0-16,5 6-8 15,0 2-2-15,7 2 0 16,2 1 0-16,4-4 0 0,7-2 0 16,5-7 0-16,3-10 0 15,7-4 0-15,-3-12-22 16,6-8-60-16,-2-1-2 16</inkml:trace>
  <inkml:trace contextRef="#ctx0" brushRef="#br0" timeOffset="37723.0869">20821 12499 463 0,'0'0'3'0,"0"0"1"16,0 0 2-16,0 0 0 16,10-17 1-16,-5 0-1 0,4-2 1 15,2-8 2-15,-3-7-9 16,3-1 0-16,-4 0 0 16,-4 3 0-16,-3 6 0 15,-1 7 0-15,-9 14 0 0,-3 7 0 16,-3 18 0-16,0 11 0 15,1 11 0-15,6 7 0 16,6 3 0-16,3 1 0 0,11-5 0 16,12-7 0-16,6-9 0 15,15-13 0-15,6-15 0 16,9-7 0-16,6-20 0 16,9-3-6-16,4-13-76 15,-7-2-2-15</inkml:trace>
  <inkml:trace contextRef="#ctx0" brushRef="#br0" timeOffset="38619.3464">18511 13539 340 0,'0'0'1'15,"0"0"0"-15,0 0 0 0,0 0 2 16,0 0 1-16,0 0 5 15,-4-7 3-15,4 7 0 16,0 0 2-16,0-10 1 16,0 10-1-16,9-8 0 0,-9 8-2 15,18-6-3-15,-1 3-3 16,1-2 1-16,3 1-3 16,6-1-1-16,3 1 0 15,5-4-1-15,4-1 0 16,4 1 0-16,7-4 1 0,5-2-2 15,2-4 1-15,4 1 0 16,5-1-1-16,-1-4 0 16,2 2 0-16,2 0 0 15,0 1 0-15,2 3 0 0,1 2 0 16,2 3-1-16,0 1 1 16,4 3 0-16,-3 0-1 15,6 0 1-15,-1-1-1 0,-1-3 0 16,1-2 1-16,-4-1-1 15,5-3 2-15,-9-2-2 16,7 1 0-16,-5-3 0 16,-3 2 0-16,0 1 0 0,-3 4 0 15,-2-3 0-15,-6 5 0 16,-3 1 0-16,-3 2 0 16,-3 0 0-16,-3 0 0 15,-3-2-5-15,-6-5-14 16,3 1-59-16,-3 0-4 0</inkml:trace>
  <inkml:trace contextRef="#ctx0" brushRef="#br0" timeOffset="41471.909">17092 14694 433 0,'0'0'5'0,"0"0"3"16,0 0 2-16,0 0 2 16,0 0 0-16,10 0 1 0,1 0 1 15,5 0-10-15,3 0-4 16,2-3 0-16,8-2 0 16,-1 10-53-16,4-16-31 0,0-7-2 15</inkml:trace>
  <inkml:trace contextRef="#ctx0" brushRef="#br0" timeOffset="42579.5552">18263 14241 368 0,'0'0'7'16,"0"0"4"-16,4-14 2 16,-4 14 2-16,2-15 2 15,-2 3 2-15,0 4 1 0,-6-4 0 16,1 2-6-16,-7 3-7 16,-1 2-7-16,-8 4 0 15,0 1 0-15,-5 14 0 16,-1 7 0-16,1 11 0 0,1 6 0 15,5 11 0-15,8 4 0 16,5 0 0-16,8-2 0 16,17-7 0-16,9-10 0 15,13-10 0-15,8-16 0 0,14-6 0 16,9-15-76-16,-5-13-12 16</inkml:trace>
  <inkml:trace contextRef="#ctx0" brushRef="#br0" timeOffset="42934.8422">18492 13975 435 0,'0'0'8'15,"-3"24"1"-15,3 3 2 16,3 12 1-16,2 13 1 15,6 7 0-15,1 6-3 0,2 6-10 16,8-4 0-16,-2-7 0 16,3-11 0-16,-2-18 0 15,-19-14-83-15,25-12-3 16</inkml:trace>
  <inkml:trace contextRef="#ctx0" brushRef="#br0" timeOffset="43235.845">18946 14330 420 0,'0'0'1'16,"0"0"1"-16,11 0 0 0,1-5 2 15,0-6 0-15,3-3 1 16,1-5-2-16,-1-5 3 15,-1-4-1-15,-9-4 2 16,-4 6 0-16,-5 4 3 16,-7 7 1-16,-6 12-1 0,0 6 1 15,-1 17-8-15,0 12-3 16,3 6 0-16,7-1 0 16,8 4 0-16,4-7 0 0,14-4 0 15,2 4-56-15,15-30-29 16</inkml:trace>
  <inkml:trace contextRef="#ctx0" brushRef="#br0" timeOffset="43933.5528">19417 14170 441 0,'0'0'5'0,"0"0"2"16,-5 0 1-16,5 0 2 16,0 0 0-16,-11 0 0 15,11 0 1-15,-13 0-2 16,13 0-9-16,-15-8 0 0,15 8 0 15,-16-15 0-15,8 7 0 16,-3 0 0-16,4-3 0 16,-3 3 0-16,3 0 0 0,-2-5 0 15,2 6 0-15,-1-2 0 16,8 9 0-16,-14-14 0 16,14 14 0-16,-11-11 0 15,11 11 0-15,-12-3 0 0,12 3 0 16,-11 3 0-16,11-3 0 15,-13 15 0-15,8 1 0 16,-3 4 0-16,4 4 0 16,-1 2 0-16,3 3 0 0,2-2 0 15,3 0 0-15,4-6 0 16,3-6 0-16,2-7 0 16,5-6-2-16,1-2 1 15,-1-1 1-15,5 0 0 16,-1 1 0-16,3 6 0 0,-5 6 0 15,4 3 1-15,-4 2-1 16,-1-3 2-16,-2-6-5 16,-5-8-4-16,1-15-20 15,-6-15-51-15,-4-10-5 0</inkml:trace>
  <inkml:trace contextRef="#ctx0" brushRef="#br0" timeOffset="44135.1366">19493 14134 457 0,'0'0'4'0,"2"15"1"15,1-3 2-15,3 0 0 0,0 2 0 16,7-1 0-16,-4 3 0 16,4-5 0-16,2-5-4 15,-1-5-3-15,-1-1 0 0,-3-5 0 16,5-2 0-16,-6-6 0 16,3 1 0-16,1-5 0 15,-4-1 0-15,1-8-2 16,3-1-11-16,-8-8-24 15,9 1-44-15,-3 3-1 0</inkml:trace>
  <inkml:trace contextRef="#ctx0" brushRef="#br0" timeOffset="44401.6498">19850 14068 349 0,'0'0'5'0,"0"0"1"15,10-6 2-15,-1-4-1 16,1-5 1-16,5-1 0 15,-1-1 0-15,1-3-1 0,0-3-2 16,-1 5-2-16,-9 1 0 16,-4 5 2-16,-2 2 2 15,-9 3 2-15,-3 4 1 16,-2 3 0-16,-1 1 1 16,2 12 0-16,5 8-1 0,8 5-2 15,3 8-1-15,12 5-1 16,4 0-6-16,11-1 0 15,7-6 0-15,0-15-20 16,3-9-59-16,8-8-4 0</inkml:trace>
  <inkml:trace contextRef="#ctx0" brushRef="#br0" timeOffset="45010.1212">20688 13591 447 0,'0'0'4'0,"0"0"1"15,0 0 2-15,3 20 1 0,9 10 0 16,4 12 2-16,8 11-1 16,6 11 1-16,3 7-7 15,2 1-3-15,4 0 0 0,-5-15-6 16,1-15-45-16,-7-10-31 15,-8-15-2-15</inkml:trace>
  <inkml:trace contextRef="#ctx0" brushRef="#br0" timeOffset="45210.9926">20705 14101 473 0,'0'0'5'15,"0"0"-1"-15,0 0 1 16,0 0 1-16,8-1 1 16,5-14-1-16,8-6-1 15,8-9-5-15,8-10 0 16,10-6 0-16,4-10-9 0,6 1-72 16,7 4-3-16</inkml:trace>
  <inkml:trace contextRef="#ctx0" brushRef="#br0" timeOffset="45844.9864">21271 13946 395 0,'0'0'7'0,"4"19"3"16,3-3 1-16,-1-1 2 16,-2-1 0-16,2 1 0 0,-2-5 1 15,-4-10 0-15,0 0-6 16,-8-17-3-16,-8-10-3 15,1-5 0-15,-3 2 2 16,0-5-4-16,2 6 0 0,4 1 0 16,5 7 0-16,7 6 0 15,10 2 0-15,8 4 0 16,8-1 0-16,6-2 0 16,6 1-15-16,-2-5-65 0,10 0-3 15</inkml:trace>
  <inkml:trace contextRef="#ctx0" brushRef="#br0" timeOffset="46451.009">21742 13672 447 0,'0'0'4'15,"0"0"2"-15,0 0 1 16,0 0 1-16,-11-3 1 16,11 3 0-16,-11-9 1 0,11 9 1 15,-15-14-11-15,7 5 0 16,-2 1 0-16,0-2 0 16,0 2 0-16,-1 2 0 15,0 1 0-15,2 5 0 0,0-3 0 16,9 3 0-16,-15 0 0 15,15 0 0-15,-11 0 0 16,11 0 0-16,-9 0 0 0,9 0 0 16,0 0 0-16,-10 0 0 15,10 0 0-15,0 0 0 16,-11 0 0-16,11 0 0 16,0 0 0-16,-12 5 0 15,12-5 0-15,0 0 0 0,-9 7 0 16,9-7 0-16,0 0 0 15,-8 12 0-15,8-12 0 16,-13 19 0-16,7-4 0 16,-1 2 0-16,2 8 0 0,4 4 0 15,1 3 0-15,0 1 0 16,6-2 0-16,5-2 0 16,7-9 0-16,-2-8 0 0,5-12 0 15,-6-7 0-15,2-15 0 16,-1-3 0-16,-5-3 0 15,-2 3 0-15,-1 3 0 16,-2 13 0-16,-6 9 0 16,17 12 0-16,-8 10 0 0,4 3 0 15,5 0 0-15,2-8 0 16,7-9-77-16,-1-8-6 16</inkml:trace>
  <inkml:trace contextRef="#ctx0" brushRef="#br0" timeOffset="46953.1878">21813 13611 396 0,'0'0'6'0,"1"18"1"16,4-3 3-16,7 10 1 0,-1 3 1 15,3 1 0-15,0 2 0 16,2-1 0-16,-2-7-5 16,-6-12-3-16,4-11-2 15,-5-20-1-15,-3-12-1 16,4-9-2-16,2-3 1 0,-1-1 1 15,6 1 0-15,0 9 1 16,4 15 1-16,6 14-1 16,1 11 0-16,2 17 2 15,-4 3-2-15,5 8-5 0,-8-5-22 16,5 0-52-16,-1-4-4 16</inkml:trace>
  <inkml:trace contextRef="#ctx0" brushRef="#br0" timeOffset="47204.8229">22335 13350 452 0,'0'0'5'0,"0"0"1"15,-14 8 2-15,1 1 0 0,2 8 0 16,-4 3 0-16,3 4 0 16,1 5 0-16,2-2-8 15,9 2 0-15,8-3 0 16,7 0 0-16,6-6 0 0,3-5 0 15,4-1 0-15,-5-2 0 16,2-1 0-16,-6 2 0 16,-6 2 0-16,-6 4 0 15,-7-2 0-15,-5 8 0 16,-9-7 0-16,4-15-69 0,-5 12-13 16</inkml:trace>
  <inkml:trace contextRef="#ctx0" brushRef="#br0" timeOffset="47497.2016">22606 13269 475 0,'0'0'4'15,"0"0"2"-15,0 0 1 0,-13 14 1 16,7-5 0-16,-1 4-5 16,-4 8-3-16,3 3 0 15,1 10 0-15,2 3 0 16,3 4 0-16,2 0 0 0,10-1 0 16,7-3 0-16,7-15 0 15,7-3 0-15,6-19 0 16,6-19-83-16,-1-3-2 15</inkml:trace>
  <inkml:trace contextRef="#ctx0" brushRef="#br0" timeOffset="47749.6282">22982 13589 445 0,'0'0'2'0,"0"0"1"15,0 0 0-15,0 0 1 16,-3-16 0-16,0 1 1 16,-3-9 1-16,1-2 1 0,-2-11-1 15,-1-1 0-15,-2-3 1 16,1 4-1-16,2 3 1 16,3 3-7-16,4 9 0 0,5 5 0 15,9 6 0-15,5 5-9 16,11-11-67-16,6 15-6 15</inkml:trace>
  <inkml:trace contextRef="#ctx0" brushRef="#br0" timeOffset="48403.2731">23475 13389 432 0,'0'0'3'0,"-11"0"0"16,11 0-1-16,-19-14-1 15,8-6-2-15,-7-6-1 16,-1-6-1-16,-6-4 4 16,1 0 2-16,-1 5 3 0,1 6 2 15,1 10 1-15,3 8 3 16,4 7 1-16,4 8-1 16,6 4-3-16,6 0-6 0,0-12-7 15,19 0-6-15,-7-7-14 16,6-6-17-16,-6-7-5 15,5 0 14-15,-7 5 16 16,1 3 8-16,3 12 7 16,-6 11 9-16,12 19 15 0,-5 7 18 15,13 11 4-15,-2 6-15 16,6 0-14-16,4-1-7 16,-1-7-3-16,-2-7-4 15,-4-10-2-15,-7-9-2 16,-8-11 1-16,-3-9 0 0,-10-12-1 15,-9-15 0-15,-8-15-1 16,-3-10 2-16,-3-8 0 16,3-5 2-16,3-2 0 0,3 3 0 15,8 6 1-15,5 12 1 16,8 15 1-16,6 13-1 16,5 16-3-16,4 4 0 15,0 15 0-15,-2 6 0 0,-3 4 0 16,-4 1 0-16,-4-4 0 15,-6-1 0-15,-4-23 0 16,-18 8-79-16,4-13-6 16</inkml:trace>
  <inkml:trace contextRef="#ctx0" brushRef="#br0" timeOffset="48593.191">23640 12516 489 0,'5'12'5'15,"-1"14"1"-15,8 16 1 16,0 10-3-16,6 12-4 16,2 6 0-16,7 7 0 0,4 9 0 15,1-16 0-15,1-9 0 16,-5-18 0-16,8-15-25 16,-10-7-60-16,-6-10-3 15</inkml:trace>
  <inkml:trace contextRef="#ctx0" brushRef="#br0" timeOffset="48767.7348">23640 12964 496 0,'0'0'2'16,"0"0"2"-16,8-1 0 0,4-3 1 16,7-1-5-16,9-4 0 15,8-4 0-15,7-7 0 16,9-4 0-16,10-5 0 15,-4-12-6-15,7 4-76 0,-3 3-2 16</inkml:trace>
  <inkml:trace contextRef="#ctx0" brushRef="#br0" timeOffset="61381.9205">17227 15768 329 0,'0'0'10'0,"0"0"5"15,-11 15 6-15,8-6 1 16,-1 3-1-16,3-3 1 0,2 3 1 16,9-1-1-16,14-5-8 15,1-6-9-15,15-1-10 16,2-14-24-16,9 0-49 15,3-4-4-15</inkml:trace>
  <inkml:trace contextRef="#ctx0" brushRef="#br0" timeOffset="62064.8557">18028 15354 403 0,'0'0'5'0,"0"0"4"16,-12 0 2-16,12 0 2 16,-13 5 0-16,12 5 1 15,0 10 2-15,1 11 0 16,4 13-5-16,12 7-11 0,2 13 0 15,10 8 0-15,-1-1 0 16,1-3 0-16,-2-13 0 16,-3-9 0-16,-4-17 0 15,-7-22 0-15,-7-21 0 0,-5-29 0 16,-2-17 0-16,-4-16-3 16,-1-4-6-16,5-3 0 15,0 7 3-15,2 15 3 16,5 19 4-16,10 27 3 0,9 24 3 15,4 30 2-15,3 16 0 16,2 10-9-16,3 5 0 16,-3 1 0-16,1-4 0 0,-10-16-2 15,-1-11-78-15,-8-12-4 16</inkml:trace>
  <inkml:trace contextRef="#ctx0" brushRef="#br0" timeOffset="62233.6451">18216 15826 419 0,'0'0'-1'0,"0"0"0"16,1-7 1-16,-1 7 0 0,16-19 1 16,4 7-7-16,4-6-25 15,8-5-38-15,5 1 0 16</inkml:trace>
  <inkml:trace contextRef="#ctx0" brushRef="#br0" timeOffset="62603.1998">18676 15243 427 0,'0'0'5'15,"3"22"2"-15,3 4 3 16,4 8 0-16,7 7 1 0,-1 8 0 16,8 1 0-16,1 4 0 15,3-6-5-15,-1-7-4 16,-3-12-2-16,-5-7 0 16,-1-9-2-16,-9-10 0 0,-9-3 1 15,-6-12-1-15,-11-4 1 16,-3-6 1-16,-7 5 2 15,-5 0 0-15,1 5 2 16,0 12-4-16,0 12 0 0,10 15 0 16,3 11 0-16,5 6 0 15,11 3 0-15,2-1 0 16,4-6 0-16,16-12 0 16,1-21 0-16,13-8-19 0,1-21-65 15,1-11-1-15</inkml:trace>
  <inkml:trace contextRef="#ctx0" brushRef="#br0" timeOffset="63389.0797">19129 15027 282 0,'0'0'11'15,"0"0"8"-15,0 0 4 16,0 0 0-16,4 6 3 16,4 15-2-16,-1 12 1 15,2 9 0-15,3 11-10 0,2 5-7 16,0 4-3-16,-1 2 0 15,-3-11 0-15,4-7-1 16,-6-10 0-16,-4-12-1 16,1-7 1-16,-2-9-4 0,-3-8 0 15,5 11 0-15,-5-11 0 16,4 11 0-16,-4-11 0 16,3 18 0-16,-3-5 0 15,0 0 0-15,0-4 0 0,-4 2 0 16,4-11 0-16,-11 10 0 15,11-10 0-15,-14 0 0 16,14 0 0-16,-17-5 0 16,17 5 0-16,-11-15 0 0,11 15 0 15,-13-15 0-15,8 5 0 16,0-3 0-16,3 1 0 16,0-2 0-16,-1-3 0 15,0 0 0-15,-3 1 0 0,3 0 0 16,-3-1 0-16,-2 4 0 15,2 0 0-15,-8 4 0 16,3 6 0-16,-2 0 0 16,-2 3 0-16,2 12 0 0,-1 8 0 15,6 4 0-15,2 7 0 16,6 5 0-16,0 1 0 16,9 2 0-16,3-4 0 15,5-7 0-15,6-4 0 0,-4-12 0 16,9-10 0-16,-3-11 0 15,10-34-60-15,-3 13-22 16</inkml:trace>
  <inkml:trace contextRef="#ctx0" brushRef="#br0" timeOffset="63837.2532">18930 15713 288 0,'0'0'7'16,"0"0"2"-16,-11 12 2 15,11-12 2-15,-14 16-1 16,10-4-4-16,-6 0-23 0,1-2-38 16,9-10-8-16</inkml:trace>
  <inkml:trace contextRef="#ctx0" brushRef="#br0" timeOffset="64783.379">20128 15198 332 0,'0'0'9'15,"0"0"1"-15,0 0 2 16,0 0 1-16,0 0 1 16,0 0 0-16,-1-8 0 0,2-6 0 15,10-4-8-15,5-6-2 16,4-3-2-16,8-3 1 16,6 2-1-16,4-1-1 0,-1 6-1 15,0 5 1-15,-1 1 0 16,-2 9 0-16,-5 8 1 15,-10 5 2-15,-8 13 2 16,-7 7 1-16,-4 10 1 0,-12 6 0 16,-4 7 0-16,-3 8 1 15,-1 6-3-15,-2 2-6 16,-1 1 0-16,7 2 0 16,1-7 0-16,5-5 0 0,6-7 0 15,3-7 0-15,7-14 0 16,6-9 0-16,8-14 0 15,3-6 0-15,5-14 0 16,-1-5 0-16,0-10 0 0,-7-1 0 16,-2-5 0-16,-8 3 0 15,-10 1 0-15,-9 4 0 16,-10 0 0-16,-7 4 0 16,-7 4 0-16,-4-3 0 0,-6 2 0 15,4 1 0-15,-1-1 0 16,2-4 0-16,10-1 0 15,4-3 0-15,10 1 0 16,5-6-22-16,9 3-59 0,11 3-3 16</inkml:trace>
  <inkml:trace contextRef="#ctx0" brushRef="#br0" timeOffset="65217.3731">20808 14986 444 0,'0'0'5'15,"0"0"2"-15,-5 5 1 16,4 12 2-16,0 9 0 16,1 13 0-16,1 11 1 0,5 9-5 15,9 4-6-15,0 3 0 16,8-6 0-16,2-8 0 16,2-14 0-16,1-20 0 15,1-18 0-15,-2-17 0 0,-5-21 0 16,-6-15 0-16,-2-13 0 15,-9-6 0-15,-5 0 0 16,-5 6 0-16,-12 12 0 0,-2 14 0 16,-3 22 0-16,-2 18 0 15,4 14 0-15,5 19 0 16,6 11 0-16,5-3-7 16,4-2-75-16,14-6-3 15</inkml:trace>
  <inkml:trace contextRef="#ctx0" brushRef="#br0" timeOffset="65391.9822">21313 15284 486 0,'0'0'2'16,"0"0"-1"-16,0 0 1 15,-7-12-1-15,7-1 0 16,3-2-1-16,8-8-4 0,9-2-14 15,2-6-59-15,12-5-3 16</inkml:trace>
  <inkml:trace contextRef="#ctx0" brushRef="#br0" timeOffset="66033.2564">21802 14912 304 0,'0'0'9'16,"0"0"6"-16,-10 9 2 0,10-9 3 16,0 0 1-16,-10 7 0 15,10-7 2-15,0 0 0 16,-9-15-8-16,8 1-5 15,1-5-4-15,0-2 0 16,5-2-2-16,0-1 0 0,2-2-2 16,6 4-1-16,-1 2 0 15,7 1 0-15,1 3-1 16,1 6 1-16,7 5 0 0,1 5-1 16,1 10 1-16,2 9 1 15,-1 12-1-15,1 8-1 16,-4 9 2-16,-6 10-2 15,-3 5 0-15,-10 7 0 0,-4-1 0 16,-5 0-2-16,-8-9 2 16,-5-8 0-16,-5-15-1 15,-4-14 1-15,2-19-1 16,0-13 1-16,2-17 0 0,5-9 0 16,2 0 0-16,6-1 0 15,4 7 2-15,4 8 0 16,11 15-2-16,3 9 0 15,6 13 0-15,4 0 0 16,2 7-4-16,-1 10-65 0,6-19-14 16</inkml:trace>
  <inkml:trace contextRef="#ctx0" brushRef="#br0" timeOffset="66471.0189">22323 14630 436 0,'0'0'4'0,"0"0"1"15,-5 7 1-15,5-7 0 16,-4 15 1-16,4-5 0 16,0 3-1-16,5 3 0 15,8-3-2-15,6-2-3 0,8 2 0 16,7-2-1-16,1 2 0 15,2 1 0-15,2 0 1 16,-6 1 0-16,-1 7 0 16,-10 5 2-16,-7 6 0 0,-5 6 0 15,-7 3 0-15,-3 1 1 16,-7-4-3-16,-1 1-10 16,-4-11-32-16,5-6-38 0,0-10-2 15</inkml:trace>
  <inkml:trace contextRef="#ctx0" brushRef="#br0" timeOffset="66934.3982">22355 14746 445 0,'0'0'3'0,"0"0"-1"16,0 0 2-16,0 0 0 15,3-12 0-15,8-2 1 16,8-3-1-16,5-4 1 16,8-5-4-16,3-1-1 15,7-1-3-15,-2 2-2 0,0 2 0 16,-3 5-1-16,-4 4 3 16,-5 7 1-16,-6 7 2 15,-3 4 3-15,-7 15 4 0,-1 11 1 16,-5 14 2-16,4 10 0 15,0 11-1-15,0 5-1 16,7 1-5-16,3-5-3 16,7-7 0-16,4-13 0 0,2-19 0 15,2-19 0-15,0-18 0 16,0-20 0-16,-6-14 0 16,-6-15 0-16,-13-10 0 15,-10-2 0-15,-9-1 0 16,-11 4 0-16,-11 10 0 0,-5 10 0 15,-5 15 0-15,-1 15 0 16,7 19 0-16,2 9 0 16,11 11 0-16,8 9 0 15,14-15-44-15,9 16-40 0</inkml:trace>
  <inkml:trace contextRef="#ctx0" brushRef="#br0" timeOffset="67713.8735">19199 16541 383 0,'0'0'9'16,"-7"8"2"-16,6 7 3 15,1 9 0-15,0 10 2 0,3 10 1 16,6 9 0-16,2 4 1 16,2-1-9-16,1-5-6 15,-1-5-3-15,-1-17 0 16,-6-19 0-16,-6-20 0 0,0-28 0 16,-11-22 0-16,-3-16 0 15,1-14 0-15,-3-5 0 16,9 1 0-16,0 9 0 15,8 18 0-15,4 24 0 0,11 31 0 16,7 22 0-16,12 30 0 16,2 21 0-16,7 12 0 15,4 7 0-15,-2-1 0 16,3-1 0-16,-8-12-46 0,-1-18-38 16,-9-15-1-16</inkml:trace>
  <inkml:trace contextRef="#ctx0" brushRef="#br0" timeOffset="67903.8682">19303 16837 478 0,'0'0'4'16,"0"0"1"-16,-9 5-1 16,9-5 0-16,0 0 1 15,0 0 0-15,0-5-1 0,9-6-2 16,10-7-2-16,8-1-5 15,2-7-9-15,12-4-39 16,8 4-29-16,1 2 0 16</inkml:trace>
  <inkml:trace contextRef="#ctx0" brushRef="#br0" timeOffset="68119.3386">19771 16499 464 0,'0'0'3'16,"0"0"2"-16,-11-3 1 15,0 3 1-15,0 10 1 16,0 4-1-16,-2 10 2 0,3 3-7 15,3 8-2-15,6 0 0 16,1-1 0-16,11-5 0 16,6-5 0-16,7-9 0 0,0-10 0 15,4-4 0-15,-2-1 0 16,-2-4-2-16,-5 4 1 16,-7 11 0-16,-8 7-1 15,-4 7-3-15,-5 2-21 16,-4 7-52-16,2-1-4 0</inkml:trace>
  <inkml:trace contextRef="#ctx0" brushRef="#br0" timeOffset="68449.4322">20612 16120 479 0,'0'0'5'0,"0"0"1"16,-7 13 0-16,7 6 2 15,3 8-1-15,7 5-7 16,0 6 0-16,4 4 0 0,5 2 0 16,2-2 0-16,0-1 0 15,-4-14 0-15,6-22-55 16,-5 8-28-16,-6-6-2 0</inkml:trace>
  <inkml:trace contextRef="#ctx0" brushRef="#br0" timeOffset="68749.0209">20591 16368 371 0,'0'0'4'0,"0"0"4"16,10-12 1-16,2 4 2 15,2-3 1-15,6-4 2 16,2-1 0-16,2-3 1 16,6 0-2-16,-1 7-3 0,6 5-1 15,-2 3-1-15,-2 5-2 16,-2 12 1-16,0 7-7 15,-5 6 0-15,0-1 0 16,-2 0 0-16,-6-7 0 0,0-5 0 16,-2-8 0-16,-2-6 0 15,-2-14 0-15,-5-9 0 16,-4-3 0-16,0-2 0 16,-10 4 0-16,-8 4 0 0,-4 4 0 15,3 10 0-15,-7 7-3 16,-6 6-77-16,20 10-3 15</inkml:trace>
  <inkml:trace contextRef="#ctx0" brushRef="#br0" timeOffset="69335.845">21752 15904 458 0,'0'0'4'16,"0"0"-1"-16,-13 12 2 0,13-12 0 15,-18 11 0-15,10-5 0 16,8-6 0-16,-15 10 0 16,15-10-3-16,0 0 0 15,12-7-1-15,2-2 0 16,3 2 1-16,2-1 1 0,3 4 0 15,-1 0-1-15,-1 4-2 16,-4 5 0-16,-1 9 0 16,-5 3 0-16,-2 11 0 15,-6 1 0-15,1 1 0 0,-3-1 0 16,0 0 0-16,2-5 0 16,6-4 0-16,6-5 0 15,7-9 0-15,6-1 0 0,8-3 0 16,3 1 0-16,2 2 0 15,-1 4 0-15,-6 5 0 16,-8 12 0-16,-9 7 0 16,-12 6 0-16,-9 6 0 0,-15-1 0 15,-8-3 0-15,-7-7 0 16,-10-14-9-16,0-11-72 16,4-11-3-16</inkml:trace>
  <inkml:trace contextRef="#ctx0" brushRef="#br0" timeOffset="69553.8698">22220 15959 467 0,'0'0'5'0,"0"0"1"16,-6 4 0-16,6-4 0 15,-15-13 1-15,5-5 0 0,2-10 0 16,-1-8-7-16,-1-9 0 16,9 2-9-16,1-5-68 15,2 3-4-15</inkml:trace>
  <inkml:trace contextRef="#ctx0" brushRef="#br0" timeOffset="70028.2246">22895 15979 400 0,'0'0'4'16,"0"0"2"-16,17-10 1 15,-2-5 0-15,2-6 1 16,4-8 0-16,0-1 0 0,0-4 1 16,-4 2 1-16,-4 1 0 15,-9 8 0-15,-4 13 1 16,-9 10 2-16,-5 10-13 16,-1 14 0-16,2 9 0 0,1 6 0 15,3-3 0-15,8 3 0 16,7-10 0-16,13-7 0 15,7-14 0-15,11-8 0 16,3-14-75-16,9-10-11 0</inkml:trace>
  <inkml:trace contextRef="#ctx0" brushRef="#br0" timeOffset="70522.9031">23271 15707 390 0,'0'0'6'16,"0"0"3"-16,0 8 4 15,0 3 1-15,2 4 1 16,3 6 1-16,2 4 0 0,-1 3 0 15,5-3-4-15,-5 1-8 16,2-4-4-16,1-6 0 16,0-11 0-16,-9-5 0 15,10-23 0-15,-5-5 0 0,1-7 0 16,4-1 0-16,-1 2 0 16,9 3 0-16,-2 14 0 15,8 14 0-15,5 8 0 0,-2 15 0 16,2 6 0-16,0 4 0 15,-3-5-29-15,-12-8-51 16,5-13-3-16</inkml:trace>
  <inkml:trace contextRef="#ctx0" brushRef="#br0" timeOffset="70837.6702">23679 15218 486 0,'0'12'4'0,"4"20"2"0,4 14 1 15,6 8-1-15,4 10-4 16,7 4-2-16,2 3 0 16,3-2 0-16,0-13 0 15,-1-20 0-15,-3-14 0 16,-4-14 0-16,-9-10 0 0,-10-14 0 16,-4-6 0-16,-11-6 0 15,-10-1 0-15,-3 4 0 16,-5 4 0-16,1 11 0 15,2 10 0-15,9 15 0 0,5 13 0 16,10 12 0-16,4 3 0 16,15 3 0-16,3-6 0 15,8-7 0-15,4-11 0 16,5-18 0-16,4-9 0 0,-6-24-60 16,5-13-25-16</inkml:trace>
  <inkml:trace contextRef="#ctx0" brushRef="#br0" timeOffset="101590.1448">13658 16779 386 0,'0'0'3'0,"0"0"0"15,-2-6 1-15,2 6 2 16,-7-12 1-16,7 12 2 0,-10-13 1 16,10 13 2-16,-15-18 0 15,7 9-1-15,-4 4 0 16,-2-4-1-16,-4 1-2 15,1-4-2-15,-7 1 0 0,-5-2-2 16,-3 3-1-16,-4-2-3 16,1 3 0-16,-4 1 0 15,4 3 0-15,-3 5 0 0,3 0 0 16,3 10 0-16,0 2 0 16,2 5 0-16,1 3 0 15,1 1 0-15,-1 1 0 16,3 2 0-16,-3 1 0 15,3-1 0-15,-3 2 0 0,1 1 0 16,0-1 0-16,1 3 0 16,2 1 0-16,3 6 0 15,2 1 0-15,5 5 0 16,2 0 0-16,8 6 0 0,4-24 0 16,1 5 0-16,0 1 0 15,0 2 0-15,4 3 0 16,0 4 0-16,4-3 0 15,0 6 0-15,1-1 0 0,3 4 0 16,1-1 0-16,2 1 0 16,1 0 0-16,4 2 0 15,1-3 0-15,3 2 0 16,3-4 0-16,0-1 0 16,-27-41 0-16,35 39 0 15,-1-2 0-15,5-7 0 0,46 26 0 16,-34-35 0-16,3-3 0 15,5-4 0-15,3-7 0 16,3-1 0-16,1-5 0 16,4-1 0-16,-1-7 0 15,1-10 0-15,0-5 0 16,-5-10 0-16,1-5 0 0,-4-8 0 16,21-46 0-16,5-23 0 15,-27-11 0-15,-31-4 0 16,-27-6 0-16,-20 6 0 15,-18 12 0-15,-10 19 0 16,-11 21 0-16,1 9 0 0,2 11 0 16,1 8 0-16,2 16 0 15,2 12 0-15,0 13 0 16,6 11 0-16,1 9-17 0,8 13-68 16,4 2-2-16</inkml:trace>
  <inkml:trace contextRef="#ctx0" brushRef="#br0" timeOffset="106587.3612">14353 17151 319 0,'0'0'5'0,"0"0"1"15,0 0 1-15,0 0 1 0,-5-6 0 16,5 6 2-16,-3-15 0 15,1 5 1-15,1-5-5 16,1-1-2-16,3-1-2 16,4-3 0-16,4-1-1 15,2 4-1-15,5 0 0 16,3 0 0-16,9 3 1 0,4 2-1 16,6 2 1-16,4 1 0 15,5 3 0-15,4-3 0 16,0 4 0-16,3-3 0 0,-3 1 1 15,-1-3 0-15,1 1-1 16,-5-3 1-16,3 2-1 16,1 0 0-16,0-2 1 0,1 3-1 15,1 1-1-15,3-1 1 16,-4-1-1-16,5 3 1 16,-4 2-1-16,-5-2 0 15,0 2 0-15,-4-2 0 16,5 0 1-16,-1-4 0 0,-2-1 0 15,4-2 0-15,-1-3 0 16,2-5 1-16,-1 0-1 16,3-4 0-16,-3-1 1 15,-4 2-2-15,-1 2 0 16,-3 1 1-16,-2 4 0 0,-6 3-1 16,1 2 0-16,-3 2 1 15,-1 0-1-15,-1 4 0 16,-1-1 1-16,1-1-1 0,-2-2 0 15,-1 1 1-15,-3-1-1 16,1 1 0-16,-6 1 2 16,-1 0-2-16,-4 3 1 15,-1 2 0-15,-5-1 1 16,5 3-1-16,-3 2 1 0,-1-3 0 16,4-1 0-16,-1-1 0 15,-1-2 0-15,-2-3-1 16,3-2 0-16,-5 2 1 0,3-3-2 15,-1 2 1-15,-3-1 0 16,-2 0-1-16,6 2 1 16,-5 0-1-16,4 0 1 15,-4 2-1-15,4-3 0 16,-3 2 1-16,0-1-1 0,-7 10 1 16,15-16-1-16,-15 16 1 15,13-18-1-15,-6 8 1 16,1 1-1-16,-1 0 0 0,-7 9 0 15,10-15 1 1,-10 15-1-16,17-14 0 0,-17 14 0 16,12-8 1-16,-12 8 0 15,20-5 0-15,-13 0 0 16,3-2-1-16,0-3 1 0,-1-4-1 16,2-1 0-16,-2 1 0 15,1-2 0-15,-4 0-1 16,4 5 2-16,-3 3 0 15,2 1 0-15,0 4 0 0,4 0 0 16,0 2 0-16,1 1 0 16,2-2-1-16,1 0 1 15,0-3-1-15,-4 2-2 0,3-5-3 16,-1-1-8-16,-2 8-53 16,-1-13-13-16</inkml:trace>
  <inkml:trace contextRef="#ctx0" brushRef="#br0" timeOffset="109907.9324">9636 16220 375 0,'0'0'2'0,"0"0"2"15,0 0 0-15,-6-11 1 16,6 11 0-16,-12-11 0 15,2 6 0-15,1-2 1 16,-2 3-2-16,-5 1-2 16,0 3 0-16,-3 0-1 0,-4 0 1 15,0 3-2-15,0 1 1 16,-1 0-1-16,-4-3 1 16,0 3 0-16,0-1 0 15,-3 0 1-15,1 0 0 0,-6 2 1 16,0 1 0-16,-3-1 0 15,-3 2 0-15,1-1-1 16,-2-3 0-16,-2-1-1 0,-1-2 0 16,-3 0-1-16,-2-4 0 15,-2-2 0-15,-2-2 1 16,-4 1 0-16,1 3 1 16,-3 3-1-16,2 1 0 0,-2 6 1 15,1 5 0-15,2 7-1 16,2 4 0-16,5 6-1 15,3 1 1-15,4 4-1 16,3 2 0-16,4-1 0 16,5 5 0-16,3 1 0 0,2-2-1 15,2 4 0-15,4-3 0 16,2 1 0-16,1-1 0 16,7-3 1-16,3-3-1 0,6 2 0 15,2 0 0-15,6-6 1 16,7 6 0-16,4 0 0 15,7 1 1-15,1 3-1 16,5-2 1-16,4 1-1 16,1-5 0-16,3-3 1 0,-3-3 0 15,10-2-1-15,-2-3 1 16,5-4-1-16,-24-6-1 16,4-2 0-16,2 0 1 15,4 1-1-15,1-2 0 16,3 1 1-16,1 0-2 0,6-3 1 15,-2 0 2-15,3-1-1 16,1 1 0-16,5-2 1 16,-1-2-2-16,2 3 1 0,3-3 1 15,3 2-1-15,-1-3 0 16,2 1 0-16,0-2 1 16,0 1-1-16,0-1 1 15,2 2 0-15,-2-1-1 16,3-2 0-16,0 1 1 0,-1 1-1 15,3 0 1-15,-1 1-1 16,-1-1 0-16,1 0 0 16,1-1 0-16,-2-1 0 15,-1 0 0-15,1 0 1 0,1 0-1 16,-2-1 0-16,-1-1 1 16,1 0-1-16,-1 1-1 15,-1-2 1-15,-2 2 0 0,0-1 1 16,-1 2-1-16,0 0 0 15,-2 0 0-15,-1 0 0 16,0 1 1-16,-2 2-1 16,0 0 0-16,0 1 1 15,-3 0-1-15,1 1 0 16,-3 0 1-16,3 1-1 0,-3-1 0 16,-4 2 0-16,1-2 0 15,-1 0 0-15,0-1 0 16,-2 2 1-16,-1-2-1 0,1 0 0 15,-2-1-1-15,-1-1 2 16,-1 1-1-16,2-1 0 16,-3-1 0-16,2-1 0 15,-1 0 0-15,-1 0 0 0,1 0 0 16,1 0-1-16,0-3 1 16,-3 0 0-16,4-1 0 15,-1 1 0-15,1-3 0 16,0 0 0-16,1 1 0 15,-1-2 0-15,1 2 0 0,-1-4 0 16,21-6 2-16,16-2 0 16,-5-2-1-16,-1-1 2 15,-7-1-1-15,-6 0 0 0,-5-1 0 16,-3 2-1-16,-3 3-1 16,-5-2-1-16,1-1 1 15,-3 0 0-15,3-2-1 16,-3-5 1-16,-5-2-1 15,2-6 1-15,-5-1 0 16,-3-5-1-16,-2 0 1 0,-4-2 0 16,-4-4 2-16,-7 3-1 15,-1 1 1-15,-5-1 0 16,-5 2 0-16,0 0 0 0,-6 0 0 16,-7-1 1-16,-2 4-2 15,-8-4 1-15,-3 2-1 16,-5 2 1-16,-3 1 0 15,-5 4 0-15,-3 4 0 0,-6 1 0 16,-3 6-1-16,-4 5 1 16,2 1-1-16,-6 3 2 15,-4-1-3-15,-1 4 0 16,1-2 0-16,-3 1 0 16,-3-2 0-16,-1-2 0 0,-6 2 0 15,6 2 0-15,-6 3 0 16,0 1 0-16,-2 4-2 15,0 1 1-15,3 3 1 0,-2 1 3 16,-1 3-3-16,0 1 0 16,3-1 0-16,-2 0 0 15,4 0 0-15,0-1 0 16,-1 1 0-16,2 1 0 0,4 0 0 16,-1 0 0-16,2 3 0 15,2 0 0-15,1 0 0 16,-1 3 0-16,4-3 0 15,3 2 0-15,0-1 0 0,1-1 0 16,3-3 0-16,0 1 0 16,2 0 0-16,0-2 0 15,0-1 0-15,-1 2 0 16,5 0 0-16,-2 2 0 16,2 0 0-16,-3 0 0 0,4 1 0 15,-1-1 0-15,2-2 0 16,0 0 0-16,0-3 0 15,7 0 0-15,0-2 0 16,13-3-31-16,1-5-50 0,8-2-3 16</inkml:trace>
  <inkml:trace contextRef="#ctx0" brushRef="#br0" timeOffset="111976.7936">13021 16276 148 0,'0'0'10'0,"0"0"6"15,0 0 6-15,-11 0 3 16,11 0 1-16,-8 0 1 0,8 0 0 16,0 0 0-16,-8-14-10 15,8 14-5-15,6-15-6 16,0 5-1-16,8 3-3 0,0 0-1 15,5 2 0-15,0 2-1 16,4 2 0-16,1 1 1 16,3 0-1-16,2 0 0 15,3 2 1-15,5 0-1 0,1 0 0 16,4-2 0-16,1 3 0 16,1-3 0-16,2 2 1 15,0 0-1-15,4 1 0 16,-4 1 0-16,1 0 1 0,0 1-1 15,8 1 1-15,0-1-1 16,-1 0 0-16,3 2 1 16,0 0 0-16,2-1 0 15,0 1 2-15,0 0-2 16,-2 0 1-16,-4 2-1 0,3 0 1 16,0 2 0-16,-1 1-1 15,0 1 0-15,3 0 0 16,-2 5 1-16,-5 1-1 0,4 0 0 15,-3 3 0-15,0-2-1 16,-1 3 1-16,-1-2-1 16,-1 4 1-16,-3-4-1 15,5 3 0-15,0-3 0 0,-2 3-1 16,3 5-1-16,1-3 1 16,1 1 0-16,-6 0 0 15,2 3 0-15,-2 1 0 16,-3 3 0-16,0-5 2 15,-4 5 0-15,-3 1 0 0,-2-3 0 16,6 2 0-16,-3-3 0 16,-3 1 0-16,-1-4 0 15,1 1 0-15,2-4 0 0,-5-1 0 16,1-4-1-16,-5 2 1 16,2-3-1-16,-1-2 1 15,-5-3-1-15,2-1 1 16,-17-6-3-16,4 3 1 15,-3-3 0-15,3 2 1 16,-4-1 0-16,6 4 1 0,-3-2 1 16,3 4 0-16,-2 0 3 15,4 3 1-15,-3 0 0 16,3 5-2-16,-2 0 0 0,3 1-7 16,-4-1-21-16,1-2-47 15,4 0-3-15</inkml:trace>
  <inkml:trace contextRef="#ctx0" brushRef="#br0" timeOffset="112804.8136">16153 17861 358 0,'0'0'7'16,"0"0"1"-16,0 0 3 15,0 0 2-15,0 0 1 16,0 0 2-16,2 6 1 0,9 0 0 16,-11-6-5-16,0 0-3 15,0 0-2-15,11 10-1 16,-2-2-2-16,3 0 0 15,0 3-2-15,-2 0-1 0,1 1 0 16,-1 0 0 0,-1 3-1-16,-4 20-1 0,-5-35 0 15,-8 0-1-15,-1-4 0 16,-5-8 0-16,4 1 0 16,0-5 0-16,0-3 1 0,3 2 0 15,5-2 0-15,1 2 0 16,1-2 2-16,4 7 0 15,5 3 1-15,1 5 0 16,1 0 0-16,2 4-4 0,-13 0-8 16,0 0-15-16,30 14-51 15,-30-14-4-15</inkml:trace>
  <inkml:trace contextRef="#ctx0" brushRef="#br0" timeOffset="113556.1678">16141 17936 407 0,'0'0'4'0,"0"0"1"0,0 0 2 15,0 0 1-15,0 0 1 16,0 0 1-16,0 0 0 16,0 0 1-16,2 0-3 15,4 6 0-15,-2-1-3 16,49 42 0-16,-29-27-1 16,-24-20-1-16,21 18 0 0,1-1-1 15,-22-17 0-15,26 8-2 16,-26-8 0-16,3-10 0 15,-3-2 0-15,-8-6 0 16,-1-1-2-16,-4-2-3 16,-1-1-5-16,-1-2-16 0,2-1-53 15,3 2-3-15</inkml:trace>
  <inkml:trace contextRef="#ctx0" brushRef="#br0" timeOffset="114199.0352">16532 17882 434 0,'0'0'4'16,"1"8"0"-16,-1-8 2 16,0 0-1-16,0 0 1 15,0 0 0-15,0 0 0 16,49 38 2-16,-49-38-4 16,15 3-2-16,-15-3-1 0,0 0 1 15,6-10-1-15,-6 1 0 16,0-1 0-16,0-1-1 15,-2-3 0-15,-1-2 1 0,-1-1 0 16,1-1 1-16,0-1-1 16,0 1 1-16,2-1-1 15,1 0 0-15,0 3-1 16,6 1-3-16,1 1-5 0,5 6-12 16,-2 0-14-16,6 2-7 15,-1-1-1-15,2 1 9 16,0 0 9-16,-3 1 11 15,1 2 9-15,-2 0 13 16,-1 1 18-16,2 2 9 0,0 0 2 16,0 3-9-16,0 3-6 15,0-2-8-15,1 4-4 16,2-4-1-16,-3 1-3 16,3 0-1-16,-2-2-2 0,0-2-1 15,-3-1 0-15,1 0-1 16,-3-1 0-16,-10 1 0 15,13-13 1-15,-13 13 0 16,2-15-3-16,-2 15 0 0,-6-12 0 16,6 12 0-16,-11-8 0 15,11 8 0-15,-14-6-20 16,14 6-62-16,0 0-1 16</inkml:trace>
  <inkml:trace contextRef="#ctx0" brushRef="#br0" timeOffset="114571.3256">16949 17229 444 0,'0'0'4'0,"0"12"2"15,0-12 0-15,8 20 1 0,2-4 2 16,3 3 0-16,2 1 0 15,6 5 0-15,-3-1-3 16,2 2-4-16,4 1-2 16,-3-1-2-16,4 0-8 15,-2 1-9-15,0-4-25 16,4-1-39-16,-7-1 0 0</inkml:trace>
  <inkml:trace contextRef="#ctx0" brushRef="#br0" timeOffset="114895.8352">17043 17582 410 0,'0'0'4'16,"0"0"2"-16,0 0 2 16,0 0 2-16,0 0-1 15,7-6 1-15,-7 6 1 16,18-6 0-16,-6 2-4 0,5-1-1 16,1-4-2-16,4-1-2 15,1-1 0-15,0 0-1 16,4-2-1-16,-2-1 1 15,1-2-1-15,-12 5 2 16,32-26 1-16,-5 2 1 0,-14-4-4 16,-13 8 0-16,-14 5 0 15,-4 8 0-15,-14 7 0 16,1 11 0-16,6 4 0 16,7 5 0-16,-1 2 0 15,3 1 0-15,2 4 0 0,0-1 0 16,10-1 0-16,1-2 0 15,4 0-29-15,2-4-54 16,2-1-3-16</inkml:trace>
  <inkml:trace contextRef="#ctx0" brushRef="#br0" timeOffset="115317.2412">17660 17126 403 0,'0'0'7'0,"0"0"3"15,0-8 3-15,0 8 0 0,0 0 3 16,0 0 0-16,-10-10 1 16,10 10-1-16,-19 4-16 15,9 7 0-15,-1 3 0 16,5 8 0-16,2 5 0 0,4-1 0 15,0-11 0-15,13-3 0 16,2 10 0-16,13-7 0 16,4-8 0-16,-1-9 0 15,7-10-8-15,-5-13-77 0,-6-13 0 16</inkml:trace>
  <inkml:trace contextRef="#ctx0" brushRef="#br0" timeOffset="115491.8318">17746 16905 444 0,'0'0'4'0,"17"19"1"0,-3-2 1 15,3 7 0-15,3 1 1 16,3 4 0-16,2 1 0 16,2 3-2-16,-3-7-6 15,-2-3-14-15,-7-2-45 0,0-9-19 16,-8-4-2-16</inkml:trace>
  <inkml:trace contextRef="#ctx0" brushRef="#br0" timeOffset="115689.9107">17752 17142 447 0,'0'0'5'16,"0"0"-1"-16,0 0 1 15,-6 9 0-15,6-9 0 16,9-3 0-16,3-5 0 0,4-6-3 16,12-7-10-16,-2-10-24 15,7-3-46-15,1-5-1 16</inkml:trace>
  <inkml:trace contextRef="#ctx0" brushRef="#br0" timeOffset="116302.8272">18199 17050 457 0,'0'0'3'16,"0"0"-1"-16,0 0 0 15,0 0-1-15,-9-9-2 16,-1-7-6-16,-3-8-5 15,-4-4-3-15,-2-4-2 0,-4-2 5 16,4 5 6-16,-6 5 4 16,4 12 6-16,2 6 7 15,5 7 5-15,6 7 2 0,3 5 0 16,5 2-4-16,0-5-6 16,0-10-5-16,12 8-3 15,0-8-1-15,-2-3-2 16,-2-5 1-16,5-3-1 0,-7 2 1 15,4 3 0-15,1 1 1 16,0 4 1-16,5 2 1 16,-1 5 0-16,4 5 1 15,4 2 0-15,0-2 0 16,-1 2 0-16,1-4-1 0,-2-2 0 16,-7-7 1-16,-2-2-1 15,-5-12-1-15,-4-3 1 16,-3-3-1-16,-1-4 0 15,-6 2 0-15,5 0-2 0,-1 3-1 16,-3 3-6-16,6 8-8 16,0 8-33-16,0 0-29 15,18 0-3-15</inkml:trace>
  <inkml:trace contextRef="#ctx0" brushRef="#br0" timeOffset="116588.8645">18387 16842 398 0,'0'0'2'15,"0"-5"0"-15,1-5 1 16,-1-5-1-16,0-6 1 16,0-7 1-16,-6-1 0 0,1-3 1 15,-5 3 2-15,-1 2 1 16,-1 8 2-16,0 4 1 15,0 15 0-15,3 8-1 16,1 11 0-16,7 4-1 0,4 7-3 16,5-1-3-16,9 2-2 15,3-6 1-15,6-3-6 16,2-13-1-16,4-2-16 16,9-10-58-16,-19-11-4 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1-29T15:21:55.447"/>
    </inkml:context>
    <inkml:brush xml:id="br0">
      <inkml:brushProperty name="width" value="0.05292" units="cm"/>
      <inkml:brushProperty name="height" value="0.05292" units="cm"/>
      <inkml:brushProperty name="color" value="#FF0000"/>
    </inkml:brush>
  </inkml:definitions>
  <inkml:trace contextRef="#ctx0" brushRef="#br0">17169 14225 127 0,'0'0'4'0,"0"0"2"0,0 0 1 15,0 0 0-15,0 0 3 0,-5-11-2 16,5 11 1 0,0 0 0-16,-2-14-3 0,2 14-3 15,0 0-1-15,0 0 1 16,-4-8-2-16,4 8 1 15,0 0 0-15,0 0-1 16,0 0 1-16,0 0 2 0,-8 5 3 16,8-5 2-1,0 0 2-15,0 0 3 0,0 0 0 16,-1-6 3-16,1 6 1 0,0 0-2 15,-2-9 1 1,2 9-3-16,0 0-1 0,0 0-1 16,0 0-1-16,0 0-2 15,0 0-2-15,0 0-2 0,0 0 0 16,0 0-2-1,0 0 0-15,0 0-1 0,0 0 1 16,0 0 1 0,0 0 0-16,0 0 0 0,0 0 0 15,0 0 0-15,-5 4 0 0,5-4-1 16,-5 16 0-16,4-6-1 15,0 2-1-15,1-1 0 16,0 0 0-16,0 1-1 16,0-1 1-16,0 0 0 0,2-2-1 15,-2 1 0 1,3-1 1-16,-2-1 0 0,-1-8-1 15,2 17 1-15,-2-8-1 0,0-9 0 16,0 16 1 0,0-7-1-16,0-9 0 0,0 17 0 15,0-17 0-15,0 14 1 16,0-14-1-16,0 12 0 0,0-12 0 15,0 15 0 1,0-15 0-16,0 14 1 0,0-14-1 16,0 18 0-1,0-9 1-15,0-9-1 0,0 17 0 16,0-17 1-16,0 14-1 0,0-14 0 15,0 15 0-15,0-15 0 16,0 14 0-16,0-14-1 16,3 15 1-16,-3-15 0 15,7 12 0-15,-7-12 0 0,3 8 0 16,-3-8 1-1,0 0-1-15,5 11 0 0,-5-11 0 16,0 0 0 0,0 0 0-16,1 10 0 0,-1-10 0 15,0 0 0-15,0 0 0 0,0 0 0 16,5 9 0-16,-5-9 0 15,0 0 0-15,0 0 0 0,0 0 0 16,3 9 1 0,-3-9-1-16,0 0 0 0,0 0-1 15,0 0 1 1,0 0 0-16,0 9-1 0,0-9 1 15,0 0 0-15,0 0-1 0,0 0 1 16,0 0-1-16,0 0 1 16,0 0-1-16,6 9 1 15,-6-9 0-15,0 0 0 16,0 0 0-16,0 0 0 0,0 0 0 15,0 0 0 1,0 0-1-16,0 0-1 0,3 10 1 16,-3-10-1-16,0 0 1 15,0 0-1-15,0 0 1 16,0 0 0-16,11 1 0 0,-11-1 1 15,0 0-1-15,0 0 1 16,8-6 0-16,-8 6 0 0,0 0 1 16,0 0-2-1,0 0 1-15,0 0 0 0,2-11 0 16,-2 11 0-1,0-8 0-15,0 8-1 0,3-15 1 16,-3 15 0-16,4-17-1 16,-1 7 2-16,-1 1-1 0,1-1 0 15,-1 0 0-15,-2 1 0 0,0-1 0 16,0-2 0-1,0 1 0-15,0-1-1 0,-2 1 1 16,-1-3-1 0,2 4 1-16,0-1-1 0,1 0 0 15,-1 1 0 1,1 1-1-16,0 9 0 0,-2-18 0 0,2 9 1 15,0-1-2-15,0 1 1 16,-1-1 0-16,1 1 1 16,0 0 0-16,-1 0-1 0,0 1 1 15,1 8 0 1,-2-16 0-16,2 16 0 0,-2-14 0 15,2 14 1 1,-2-12-1-16,2 12 0 0,-3-11 0 16,3 11 0-16,-1-9-1 15,1 9 1-15,-1-11 0 16,1 11 0-16,-1-13 1 0,1 13-1 15,0-12 1-15,0 12 0 16,-1-9 0-16,1 9 0 0,0 0-1 16,0 0 1-1,-3-10-1-15,3 10 0 0,0 0 0 16,0 0 0-1,0 0 1-15,0-8-1 0,0 8 0 0,0 0 1 16,0-9 0 0,0 9-1-16,0 0 1 0,0 0 0 15,0-10 0-15,0 10-1 0,0 0 1 16,0 0 0-1,0 0 0-15,-5 5 0 0,5-5 0 16,0 0 0 0,0 10 0-16,0-10 0 0,0 0 0 15,0 0 0-15,0 9 0 16,0-9 0-16,0 0 0 15,0 0 0-15,0 10 0 0,0-10 0 16,0 0 0-16,0 10 0 16,0-10-3-16,0 0-9 0,0 22-48 15,0-22-10 1</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2-01T15:44:58.304"/>
    </inkml:context>
    <inkml:brush xml:id="br0">
      <inkml:brushProperty name="width" value="0.05292" units="cm"/>
      <inkml:brushProperty name="height" value="0.05292" units="cm"/>
      <inkml:brushProperty name="color" value="#FF0000"/>
    </inkml:brush>
  </inkml:definitions>
  <inkml:trace contextRef="#ctx0" brushRef="#br0">21247 12200 236 0,'0'0'6'0,"0"0"2"15,-3-15 2-15,3 15 2 16,-4-13 2-16,4 13 3 15,-5-17 1-15,5 17 1 0,-10-12-3 16,10 12-1-16,-8-4-1 16,8 4-3-16,-12 0-1 15,12 0-3-15,-13 7-2 16,13-7-1-16,-15 14-2 16,15-14-1-16,-17 15 0 0,17-15 0 15,-16 14-1-15,5-6 1 16,-2 0 0-16,5 0-1 15,-5 1 1-15,0 2 0 0,0 3-1 16,-1-2 1-16,1 5-1 16,-1-2 1-16,0 4-1 15,1-2 1-15,2 3 0 16,-1-1 0-16,5 0 1 0,-2-1-2 16,5 2 0-16,-4-2 1 15,4 1 0-15,3 1 0 16,-1 0 0-16,2-1 0 15,0 2-1-15,0-1 1 0,0 0 0 16,3 2-1-16,2-1 1 16,1 4-1-16,-3-4 1 15,5 3-1-15,-2-3 0 16,0 3 1-16,4 0-1 0,-2-2 0 16,3 0 1-16,1 0-1 15,-4 0 1-15,4 1 0 16,-1-3 0-16,-2 0 0 15,3 1-1-15,-1-4 1 0,-2 0 0 16,3-2-1-16,-2-1 0 16,1-2 0-16,0-1 1 15,0-2-1-15,4 2 0 16,-2-3 0-16,2-1 0 0,1 1 1 16,2-1-1-16,1-2-1 15,0-1 1-15,2-3 1 16,-2-1-1-16,3-1 0 15,0-7 0-15,0-5 1 0,0-4-1 16,-1-6 1-16,2-4-1 16,2-5 0-16,0-2 0 15,-1-2 0-15,0-3 0 16,-4-2 0-16,4 0 0 0,-4-3-1 16,-3 0 2-16,-2-2 0 15,-6 0 0-15,-5-5 0 16,-4-1 0-16,-3-3 0 15,-9 2 0-15,-9-2 0 0,-6 2 0 16,-4 6-1-16,-5 3 0 16,1 9 0-16,-4 6-2 15,1 9 0-15,-1 14-1 16,4 6-2-16,0 12-2 0,4 13-3 16,-1-7-12-16,-6 9-53 15,15 0 0-15</inkml:trace>
  <inkml:trace contextRef="#ctx0" brushRef="#br0" timeOffset="667.7345">21254 11494 275 0,'0'0'7'0,"0"0"3"15,0 0 3-15,0 0 1 16,-13 6 3-16,13-6 1 0,-9 5 2 16,9-5 1-16,-13 9-6 15,7 0-3-15,1 6-2 16,0 4-3-16,3 1-1 15,0 4-2-15,2-2-2 16,3-1-1-16,6-1 0 0,4-5-1 16,6-6-1-16,3-4 1 15,3-5-1-15,3 0-1 16,2 0 1-16,-2 0-1 16,-1 3 1-16,-4 6 0 0,-7 5 0 15,0 6 0-15,-10 6 1 16,-4-1-2-16,-2 3-5 15,-3-6-9-15,-4-11-44 0,2 2-13 16</inkml:trace>
  <inkml:trace contextRef="#ctx0" brushRef="#br0" timeOffset="919.4589">21234 11473 400 0,'0'0'0'0,"0"0"1"15,0 0 0-15,0 0 0 0,-3-8 0 16,4-6-2-16,10-2-6 15,0-9-12-15,5-3-47 16,7-2-4-16</inkml:trace>
  <inkml:trace contextRef="#ctx0" brushRef="#br0" timeOffset="1191.3125">21499 11376 427 0,'0'0'3'0,"0"0"-1"15,-8-12 1-15,4-2 0 16,-2-6 1-16,2-3-1 15,0-7 0-15,3-5-3 16,0-2-9-16,4 0-25 16,17 5-40-16,-7-1-3 0</inkml:trace>
  <inkml:trace contextRef="#ctx0" brushRef="#br0" timeOffset="2521.7271">20656 13868 295 0,'0'0'5'0,"0"0"2"16,-11-2 3-16,11 2 3 0,-17-8 0 16,6 1 2-16,-5 3 2 15,-1-1 1-15,-5 2-5 16,0 3-3-16,-2 0-2 0,-2 7-1 15,-1 7 0-15,-3 8-3 16,3 5 1-16,3 10 0 16,1 6 0-16,4 8 0 15,10 5 0-15,4 6 0 0,6 1-1 16,12-2 0-16,9-6-2 16,9-7 0-16,5-13-1 15,8-14-1-15,3-15 0 16,4-14-1-16,-1-17 0 0,-5-12 0 15,-2-7-1-15,-7-9 1 16,-7-3 0-16,-10-5-1 16,-10 3 1-16,-9-2 0 15,-10 4 0-15,-9 2 1 0,-9 6 0 16,-2 7 0-16,-4 7 0 16,2 12 0-16,-1 11-1 15,5 11-4-15,4 9-11 16,9-1-51-16,8 18-11 15</inkml:trace>
  <inkml:trace contextRef="#ctx0" brushRef="#br0" timeOffset="3641.0223">20878 14216 323 0,'0'0'4'0,"0"0"4"16,0 0 3-16,9 0 2 15,1 0 0-15,6-2 2 16,4 0-2-16,10 1 0 16,7-4-2-16,1 4-7 0,5-4-6 15,7 5-18-15,3-3-51 16,1-2-1-16</inkml:trace>
  <inkml:trace contextRef="#ctx0" brushRef="#br0" timeOffset="7793.9814">21526 13847 104 0,'0'0'14'0,"0"0"8"16,0 0 5-16,0 0 3 15,-1 9 2-15,1-9-2 16,0 0 1-16,-9 9 1 16,9-9-14-16,0 0-6 0,0 0-6 15,-19 3-3-15,19-3-1 16,-17 3-5-16,6 2-5 15,0 1-14-15,-5-1-30 16,6 8-16-16</inkml:trace>
  <inkml:trace contextRef="#ctx0" brushRef="#br0" timeOffset="8101.3563">21679 13808 361 0,'0'0'2'0,"0"0"0"0,0 0-2 15,0 0-5-15,-8-7-18 16,1-3-40-16,6 0-4 16</inkml:trace>
  <inkml:trace contextRef="#ctx0" brushRef="#br0" timeOffset="8973.3023">21429 13890 329 0,'0'0'3'0,"0"0"2"0,-5 5 2 16,5-5 1-16,-10 5 1 16,10-5 4-16,-10 7 2 15,10-7-1-15,-10 2-1 16,10-2-2-16,0 0-2 15,-11 0-1-15,11 0-1 0,1-7-3 16,-1 7-2-16,19-18-1 16,-6 7 0-16,6 0-1 15,5-5 0-15,-1 3 1 16,4-1-1-16,-4 3 0 0,3 1 1 16,-3 3-1-16,0 4 2 15,-8 3 0-15,0 8 0 16,-4 4 0-16,-4 5 1 15,-2 7 0-15,-3 3 0 0,-2 2 0 16,0 1 0-16,-7-1-1 16,3-3 0-16,-1-1-1 15,2-7-1-15,2-4 0 0,1-3 0 16,0-11 0-16,13 8-1 16,3-6 1-16,3-1-1 15,3 2 0-15,0 0 1 16,-1 3 1-16,0 4 0 15,-5 6-1-15,-1 2 1 0,-7 6-1 16,-6 0 1-16,-3 3-1 16,-8-2-1-16,-5-2-5 15,-5-8-7-15,-1-8-46 16,-4-2-20-16,-2-3-3 0</inkml:trace>
  <inkml:trace contextRef="#ctx0" brushRef="#br0" timeOffset="9329.7906">21838 13816 419 0,'0'0'6'16,"0"0"1"-16,0 0 1 0,-4-6 1 15,4 6 0-15,-6-21 0 16,2 6 0-16,-1-7 0 15,4-2-5-15,1-7-1 16,0-3-3-16,0 2-4 16,0-8-12-16,0 9-52 15,6 4-3-15</inkml:trace>
  <inkml:trace contextRef="#ctx0" brushRef="#br0" timeOffset="10947.3177">19594 13837 188 0,'0'0'6'16,"-7"0"6"-16,7 0 6 15,-9 0 3-15,9 0 4 16,-12 0 3-16,12 0 0 0,-11 0 1 16,11 0-4-16,0 0-5 15,-11 0-5-15,11 0-4 16,-15 0-4-16,7 2-2 16,-3-2-2-16,1 2-1 0,-3-1-1 15,-3-1 0-15,-3 2-1 16,1 0 0-16,-3-1 1 15,-2 3-1-15,4-1 0 16,-5 3 0-16,4 2 0 0,-2 0 0 16,5 0 0-16,1 2 0 15,2 3 0-15,1 1 0 16,4 5 1-16,4 3 0 16,2 5 1-16,3 5 0 0,2 5 0 15,9 3 1-15,2 3 1 16,6 3 0-16,8 0 0 15,1-7-1-15,2-4 0 16,7-9-1-16,1-11 0 0,1-12-1 16,-1-7 0-16,4-15-1 15,-6-12 1-15,-4-11-1 16,-3-4 1-16,-6-7-1 16,-7-2-1-16,-6-3 1 0,-10 2-1 15,-5 3 0-15,-11 3 0 16,-9 9-1-16,-6 7 0 15,-5 12 0-15,-5 9 0 16,1 13-3-16,-3 2-5 0,7 15-17 16,11 4-49-16,-3 4-2 15</inkml:trace>
  <inkml:trace contextRef="#ctx0" brushRef="#br0" timeOffset="11867.0065">19288 14320 304 0,'0'0'6'0,"0"0"0"0,0 0 3 15,0 5-2-15,0-5 1 16,0 12-1-16,0 1-1 16,-1 1 0-16,-2 10-5 15,-3 5-2-15,1 8 0 0,-3 10 0 16,-3 7 0-16,-1 19 2 16,-3 10 2-16,-4 11 2 15,-4 8 0-15,3 11 2 16,0 5 0-16,-2 6-2 0,2 6 1 15,5-3-2-15,-1-2 1 16,3 1 1-16,0 0 2 16,-2-6-1-16,-1-7 2 15,4-9-1-15,-4-13 0 0,5-15-5 16,-6-17-14-16,9-24-41 16,2-14-23-16,6-21-1 15</inkml:trace>
  <inkml:trace contextRef="#ctx0" brushRef="#br0" timeOffset="12797.4458">18442 17050 311 0,'0'0'5'0,"0"0"3"16,0 0 1-16,0 12 1 16,0-12 0-16,0 0 2 15,0 0 0-15,0 0 1 16,-4-7-5-16,4-7-2 16,0-3-3-16,3-3 0 0,5-2-1 15,-1-2 0-15,2 0-1 16,5 2-1-16,1 1 0 15,5 4 1-15,0 3 0 16,3 3 0-16,1 7 1 0,1 4 1 16,2 4 1-16,-1 9 0 15,2 8 1-15,-1 5 0 16,-1 9 0-16,-5 5-1 16,1 4 1-16,-1 5-1 0,-8 0-1 15,-5-24-2-15,-6 3 0 16,-1-3 0-16,-1 2-2 15,0-3 0-15,-2-1-2 16,-7-5 0-16,1-2-1 16,0-3 2-16,-2-2-1 0,-4 1 3 15,0-7 1-15,2-5 3 16,12 0 0-16,-1-24 2 16,12 6 1-16,14 6 0 15,7 6 1-15,5 6-3 16,-21 0-4-16,4 3-3 0,-2 3-8 15,0-2-25-15,-1 1-44 16,1 0-3-16</inkml:trace>
  <inkml:trace contextRef="#ctx0" brushRef="#br0" timeOffset="13196.3542">19043 16854 381 0,'0'0'4'15,"0"0"2"-15,0-9 1 16,1-3 1-16,1-5-1 15,-1-8 2-15,2-6 1 0,5-6-2 16,-2-6-9-16,8-6-45 16,1 6-25-16,1 2-4 15</inkml:trace>
  <inkml:trace contextRef="#ctx0" brushRef="#br0" timeOffset="37527.9952">21063 9740 405 0,'0'0'1'16,"-14"3"1"-16,-1-3 1 15,-1 4 0-15,-6-3 0 16,-7 1 1-16,-3 1-1 15,-7 0 1-15,4-3 0 0,-4 0-1 16,-2 2 0-16,3 1 1 16,-4 0 0-16,0 0 1 15,2-1 0-15,-6-2 1 0,4 0-1 16,-6 0 0-16,-3 0-1 16,0 0 0-16,-6 0-1 15,-2-2 0-15,-3 2-1 16,1 0-1-16,-3 0 0 0,0 0 0 15,-1 0 0-15,-1 0 0 16,2 0 0-16,0 2-1 16,-1 1 1-16,-3-3 0 15,0 5 0-15,0-2-1 16,-4 3 1-16,-2 1 0 0,5 1 0 16,-4 4 0-16,0 3-1 15,4 1 1-15,-1 1-1 16,4 7 1-16,3-1 0 0,0 5-1 15,1 4 0-15,3 2 1 16,7 4-1-16,-2 5 0 16,1 0 0-16,4 2 0 15,-3-1 1-15,8 2 0 0,-2-1-1 16,2-3 1-16,4-1-1 16,0-1 1-16,0-3 1 15,3 2-2-15,1 2 0 16,-1 0 0-16,1 0 0 0,-1 5 0 15,5 0 0-15,-1 1 0 16,2 0-2-16,0-2 2 16,6 0 0-16,-1-3 0 15,1-2 0-15,4-4 0 0,1-1 0 16,4-4 0-16,3-2 2 16,-1-2-2-16,4-2 0 15,4 4 0-15,1-1 0 16,-3 1 0-16,6 5 0 15,0-1 0-15,0 3 0 0,-1 0 0 16,-1 3 0-16,1-3 0 16,2 0 0-16,-4 1 0 15,2-4 0-15,0 0 0 0,2-1 0 16,-3-1 0-16,4-1 0 16,0 3 0-16,0 1 0 15,2-1 0-15,2 1 0 16,1 3 0-16,-2-1 0 0,0 0 0 15,-3 3 0-15,1 0 0 16,0-6 0-16,-1 1 0 16,0 2 0-16,0-3 0 15,-2 0 0-15,2 2 0 0,-4 0 0 16,-1 3 0-16,2 2 0 16,-2 1 0-16,1 4 0 15,-4-2 0-15,2 5 0 16,-1 0 0-16,-1-2 0 0,5 3 0 15,-1-3 0-15,0 4 0 16,3-1 0-16,1 1 0 16,0 5 0-16,4-1 0 15,2 4 0-15,1 1 0 0,4 4 0 16,3-3 0-16,1 2 0 16,2-3 0-16,5 1 0 15,3-6-2-15,1 1 1 16,3-2 0-16,3-2 0 0,0-2 0 15,3-2 0-15,-2-3 0 16,4 0 0-16,-1 2 1 16,1-5 0-16,0 3 0 0,6-2 0 15,-1 0 1-15,4 1-1 16,1 3 0-16,-1-2-1 16,3 0 1-16,-2 2 0 15,2-2 0-15,-1 4 0 16,-3-1-1-16,4 0 2 15,-4 2-1-15,3-1 1 0,0-1 0 16,2-1-1-16,-1 1 1 16,3-3-1-16,1 1 0 15,-2-3 0-15,1 0 0 0,0-2 0 16,-1-3 0-16,3 0 0 16,1-4-1-16,-2-7 1 15,1-6 0-15,2-1-1 16,0-9 0-16,4-3 0 0,-1-5 0 15,5-1 1-15,-1-1-1 16,-2 0 1-16,4 0 0 16,0 0 0-16,-5 3 0 15,2 1 0-15,-2 0 0 16,-1-1 0-16,-2-3 0 0,4-2 0 16,-4-6-1-16,3-6 1 15,-1-7 0-15,0-1 0 16,-1-5 0-16,-2 1-1 15,2-2 1-15,-3 2 0 0,0 1 0 16,-4 2 0-16,-4-1 0 16,4-3 0-16,-3 3-1 15,-1-8 1-15,1-2 0 0,3-7 0 16,-4-2-1-16,2-1 1 16,-1-1-1-16,0-1 0 15,0 3 1-15,-3 5-1 16,1 4 1-16,0 3 0 0,-3 3-1 15,1 0 1-15,-3-3 2 16,2-1-1-16,-3-9 1 16,0-10-1-16,-1-10 1 15,-2-11-1-15,3-9 0 16,-2-7-1-16,-2-6 1 0,1-6-1 16,-3-1 1-16,-2-5 0 15,-1 1 0-15,-5 1 0 16,1-5 0-16,-6-2 1 15,-3-6 0-15,-2-2-2 0,-6-3 0 16,-4-5 0-16,-5-4 0 16,-1 2 0-16,-1-4 0 15,-8 4 0-15,-2 0 0 0,-2 0 0 16,-1 2 0-16,-4 2 0 16,-1 4 0-16,-1-2 0 15,-8-1 0-15,-1 1 0 16,-7 1 0-16,0 2 0 0,-11 2 0 15,1 3 0-15,-10 4 0 16,0 5 0-16,-6 1 0 16,-7 9 0-16,4 9 0 15,-11 4 0-15,0 8 0 16,-6 6 0-16,-6 13 0 0,-1 9 0 16,-1 11 0-16,-4 8 0 15,1 13 0-15,3 10 0 16,2-2-24-16,8 13-56 15,10 11-3-15</inkml:trace>
  <inkml:trace contextRef="#ctx0" brushRef="#br0" timeOffset="38097.0068">19314 9893 331 0,'0'0'4'0,"-8"-3"1"16,8 3 2-16,-16-21 3 16,5 2 4-16,-1-5 3 15,-4-13-1-15,1-12 2 16,-2-12-2-16,9-15-2 0,-1-17-1 16,4-16-1-16,2-18-3 15,2-16-2-15,1-17 0 16,4-12 0-16,1-10-3 15,1-9-4-15,0-7 0 0,-2-6 0 16,11 1 0-16,-2-3 0 16,3 6 0-16,1-2 0 15,10 17 0-15,-1 3-37 0,14 20-43 16,2 17-4-16</inkml:trace>
  <inkml:trace contextRef="#ctx0" brushRef="#br0" timeOffset="39849.1472">18771 5459 394 0,'0'0'6'16,"10"19"2"-16,6 1 2 0,2 6 0 15,8 4 2-15,8 7 1 16,2 1 0-16,3 7 1 15,-2-7-4-15,-1-1-4 16,-12-7-1-16,-4-9 0 16,-4-3-2-16,-14-8-1 0,-2-10-2 15,-17-10 0-15,-8-11 0 16,-11-11 0-16,-10-11 0 16,-6-8 0-16,-6-8-2 0,-4-5 0 15,1-2-1-15,4 1 0 16,10-1 0-16,5 3 0 15,11 4 0-15,12 5-1 16,5 5 2-16,13 7 0 0,10 4 1 16,12 9 0-16,6 7 1 15,8 7 0-15,10 6 0 16,0 9 0-16,5 5 1 16,2 10-1-16,-7 11 1 0,2 9 0 15,-12 5 1-15,-3 6 2 16,-12 2 1-16,-6-2 0 15,-11-2 0-15,-3-11 0 16,0-8-5-16,0-7 0 16,0-9 0-16,0-9 0 0,13 0 0 15,6-7 0-15,7-1 0 16,4-4 0-16,7 3 0 16,3 1 0-16,3 1 0 0,2 4 0 15,-1 6 0-15,-4 9-2 16,-7 12 2-16,-9 9 0 15,-7 12 2-15,-8 10-2 16,-11 11 0-16,-15 4 0 0,-15 0 0 16,-7-3 0-16,-10-8 0 15,-5-16-13-15,-3-25-47 16,-1-6-23-16,3-12 0 16</inkml:trace>
  <inkml:trace contextRef="#ctx0" brushRef="#br0" timeOffset="40353.2796">19837 4836 201 0,'0'0'-47'0,"0"0"-1"16</inkml:trace>
  <inkml:trace contextRef="#ctx0" brushRef="#br0" timeOffset="40875.3025">20189 4751 386 0,'0'0'7'0,"0"0"3"16,-13-5 3-16,13 5 1 0,-14-4 1 16,14 4 0-16,-17-4 0 15,10 2 2-15,-4 0-7 16,11 2-3-16,-14-6-5 15,14 6-2-15,-14-11 0 16,14 11 0-16,-17-11 0 0,7 5 0 16,-4 1 0-16,5-2 0 15,-2 4 0-15,-1 0 0 16,3 0 0-16,-4 3 0 0,4-1 0 16,1 1 0-16,8 0 0 15,-17 3 0-15,17-3 0 16,-13 4 0-16,13-4 0 15,-10 6 0-15,10-6 0 16,-10 9 0-16,10-9 0 0,0 0 0 16,-10 12 0-16,10-12 0 15,-5 10 0-15,5-10 0 16,0 0 0-16,-3 12 0 0,3-12 0 16,0 0 0-16,0 0 0 15,-10 5 0-15,10-5 0 16,0 0 0-16,-11 7 0 15,11-7 0-15,-13 9 0 0,7-1 0 16,-2 4 0-16,5 5 0 16,-2 0 0-16,2 3 0 15,3 4 0-15,0 0 0 16,6-2 0-16,3-5 0 0,8 1 0 16,-3-18-19-16,13 0-63 15,1-4-1-15</inkml:trace>
  <inkml:trace contextRef="#ctx0" brushRef="#br0" timeOffset="41607.8739">19725 5170 283 0,'0'0'7'16,"4"12"5"-16,1-2 2 0,0 3 6 15,2-2 2-15,1 5 3 16,2-3 1-16,-5-2 0 16,-5-11-4-16,10 10-5 0,-10-10-3 15,-8-13-4-15,-6-5-3 16,-8-10-1-16,-2-1-6 15,-4-6 0-15,2-1 0 16,0 0 0-16,4 6 0 0,5 2 0 16,12 6 0-16,5 5 0 15,7 0 0-15,11 0 0 16,11 0-18-16,8-5-62 16,2-4-2-16</inkml:trace>
  <inkml:trace contextRef="#ctx0" brushRef="#br0" timeOffset="42283.1683">19852 4768 203 0,'0'0'9'15,"0"0"3"-15,0 0 5 16,-6 10 4-16,6-10 1 16,-5 17 3-16,5-1 2 0,0 5 2 15,9 9-6-15,6 2-5 16,3 5-2-16,5 3-2 16,5-5-4-16,1-5-2 15,-1-6-1-15,0-14-1 16,-5-10-2-16,-7-19-1 0,-2-12-2 15,-10-12-1-15,-4-6 0 16,-4-8 0-16,-10 0-2 16,4 6 2-16,-3 12 2 0,2 13 2 15,3 16 2-15,8 13 2 16,3 23 0-16,12 15 0 16,7 7-6-16,6-1-2 15,5-1 0-15,2-14 0 0,6-8 0 16,-8-22-9-16,-12-4-72 15,14-19-2-15</inkml:trace>
  <inkml:trace contextRef="#ctx0" brushRef="#br0" timeOffset="42743.2665">20382 4717 405 0,'0'0'5'15,"11"19"2"-15,1-4 1 0,2 2 1 16,0 2-1-16,4-3 2 16,-2-5 0-16,-3-4 1 15,-13-7-4-15,6-21-3 16,-8-8-2-16,-11-10 0 15,5-5 0-15,-2-2-2 0,2 3-1 16,4 8 0-16,4 9 0 16,9 14 0-16,8 12 2 15,4 9 0-15,6 15 0 16,-3 5-2-16,6 6-7 0,-9 1-34 16,9-7-36-16,-4-6 0 15</inkml:trace>
  <inkml:trace contextRef="#ctx0" brushRef="#br0" timeOffset="43009.0178">20721 4192 453 0,'0'0'7'0,"-9"3"1"15,9-3 2-15,-11 18 0 16,3 1 1-16,6 8 1 0,1 7-12 16,0 6 0-16,13 3 0 15,3-5 0-15,8-3 0 16,0-6 0-16,8-15 0 16,-3-14 0-16,2-8 0 0,-7-22-9 15,-11-10-74-15,-4-11-2 16</inkml:trace>
  <inkml:trace contextRef="#ctx0" brushRef="#br0" timeOffset="43238.7463">20584 3680 416 0,'0'0'3'0,"0"0"1"0,0 12 4 15,9 18 3-15,14 10 1 16,7 15 1-16,11 8 1 16,7 7 0-16,7 5-2 0,1-4-8 15,0-7-4-15,-9-20 0 16,-3-13 0-16,-12-16 0 15,-11-15 0-15,-5-8 0 16,-4-9 0-16,-2-1 0 0,-3 0 0 16,3 7 0-16,2 4 0 15,1 7 0-15,3 14 0 16,2 5 0-16,7 8-11 16,1-3-68-16,2 0-3 15</inkml:trace>
  <inkml:trace contextRef="#ctx0" brushRef="#br0" timeOffset="43744.3642">21340 4014 434 0,'0'0'5'15,"2"14"1"-15,11 0 1 16,7 4 1-16,11 9 1 0,4 3 1 15,9 7 0-15,-2 1 0 16,4 1-4-16,-6-6 0 16,-9-9-6-16,-10-5 0 15,-21-19 0-15,0 0 0 0,-18-27 0 16,-16-14 0-16,-12-18 0 16,-5-11 0-16,-2-12 0 15,0 0-3-15,12 5 0 16,11 6 0-16,14 11 1 0,16 14 1 15,19 17 1-15,15 16 0 16,10 13 1-16,0 17 2 16,3 9-1-16,-8 11 1 15,-6 8 0-15,-11 5-3 0,-10 3 0 16,-11-7-2-16,-1-3-33 16,-1-14-43-16,-9-12-5 15</inkml:trace>
  <inkml:trace contextRef="#ctx0" brushRef="#br0" timeOffset="44175.6803">21809 3648 436 0,'0'0'3'15,"0"0"0"-15,0 0 2 16,17 7 0-16,-4-7 0 15,5-5 0-15,2-7 0 0,3-8 0 16,4-6-5-16,-8-8-3 16,-2-4-1-16,-5-2 1 15,-12-1 1-15,-4 7 3 16,-12 10 2-16,-7 13 2 0,-8 11 3 16,0 14 3-16,-2 10-1 15,2 13 0-15,10 3-7 16,6 4-3-16,14-4 0 15,2-14 0-15,20-6-13 16,16-14-68-16,0-10-2 0</inkml:trace>
  <inkml:trace contextRef="#ctx0" brushRef="#br0" timeOffset="44420.0467">21993 3077 465 0,'0'0'4'0,"0"0"0"16,-10 10 1-16,7 1 0 15,1 7 0-15,2 0 0 0,7 4-2 16,2-2-1-16,13 4-10 15,0-12-14-15,7-3-55 16,4-1-3-16</inkml:trace>
  <inkml:trace contextRef="#ctx0" brushRef="#br0" timeOffset="44679.0804">22363 3188 424 0,'0'0'3'0,"0"0"3"16,0 0-1-16,-14 0 1 0,14 0-1 15,-12-13 1-15,8 2 0 16,0-1 0-16,2-6-4 16,2 9-1-16,0 9-1 15,14-12 2-15,1 15-1 16,3 8 0-16,2 4 1 0,2 7-2 15,-1-5-8-15,5-10-42 16,-6 5-26-16,-1-12-2 16</inkml:trace>
  <inkml:trace contextRef="#ctx0" brushRef="#br0" timeOffset="44882.4612">22448 2451 476 0,'1'10'6'0,"4"17"1"16,9 11 2-16,6 7 0 16,8 13-5-16,3 7-4 15,10 2 0-15,3 5 0 0,4-15 0 16,1-5 0-16,-6-19 0 16,1-3 0-16,-10-14-13 15,-15-9-70-15,0-6-2 16</inkml:trace>
  <inkml:trace contextRef="#ctx0" brushRef="#br0" timeOffset="45049.8643">22600 2852 461 0,'0'0'4'0,"0"0"2"15,6-3 1-15,7-4 0 16,7-2 1-16,8-3 0 15,5-4-3-15,5-5-8 16,16 1-71-16,-7 2-6 0</inkml:trace>
  <inkml:trace contextRef="#ctx0" brushRef="#br0" timeOffset="45419.8384">22251 3497 420 0,'0'0'5'15,"0"0"0"-15,-11-12 1 0,2-2 0 16,-2-4-1-16,-1-5-4 15,-1-2-11-15,4-2-57 16,1-1-6-16</inkml:trace>
  <inkml:trace contextRef="#ctx0" brushRef="#br0" timeOffset="45879.1502">22385 3285 353 0,'0'0'4'0,"0"0"4"16,0 0 1-16,0 0 3 0,-6 3-1 15,6-3 1-15,-7-8 1 16,1-3 0-16,2-5-5 16,-6-3-6-16,4 2-14 15,-5 0-58-15,2 0-3 16</inkml:trace>
  <inkml:trace contextRef="#ctx0" brushRef="#br0" timeOffset="46701.3212">20775 5861 431 0,'0'0'3'0,"0"0"4"15,0 0 1-15,0 0 1 0,0 0 3 16,0-10 1-16,0 10 1 16,-6-11 0-16,6 11-14 15,-17-16 0-15,7 8 0 16,-5 3 0-16,-1-1 0 0,-4-2 0 15,3 5 0-15,-4-2 0 16,1 3 0-16,2-1 0 16,0 1 0-16,1 2 0 15,4-3 0-15,0 3 0 0,2 0 0 16,11 0 0-16,-17 0 0 16,17 0 0-16,-15 0 0 15,15 0 0-15,-13 17 0 16,8-2 0-16,2 7 0 15,0 7 0-15,3 8 0 0,0 5 0 16,6 4 0-16,0-5 0 16,3-2 0-16,-1-7 0 15,2-12 0-15,2-14 0 0,4-6 0 16,6-9 0-16,7-7 0 16,11 4 0-16,4 0 0 15,8 6 0-15,0 6 0 16,-1 4 0-16,-6 8 0 0,-8 2 0 15,-10-3 0-15,-13-9 0 16,-14-2 0-16,-4-18-14 16,-12-22-42-16,-12-3-25 0,-5-16-2 15</inkml:trace>
  <inkml:trace contextRef="#ctx0" brushRef="#br0" timeOffset="47063.2826">20829 5237 448 0,'2'8'5'16,"4"8"3"-16,11 11 1 0,7 17 2 16,10 9 1-16,8 11 0 15,8 5-6-15,4 4-6 16,4-8 0-16,-3-5 0 15,-7-11 0-15,-8-17 0 0,-9-10 0 16,-12-11 0-16,-9-11 0 16,-10 0 0-16,-13-17 0 15,-17-4 0-15,-3-4 0 16,-8 4 0-16,-6 3 0 0,7 10 0 16,2 8 0-16,9 14 0 15,10 14 0-15,15 7 0 16,9 5 0-16,18-2 0 0,10-10 0 15,11-11 0-15,4-17 0 16,10-12-8-16,8-21-73 16,-10-9-3-16</inkml:trace>
  <inkml:trace contextRef="#ctx0" brushRef="#br0" timeOffset="47335.9701">21484 5548 463 0,'0'0'2'0,"0"0"0"16,0 0 1-16,1-10 0 15,8-4-1-15,-3-8 0 16,6-5-1-16,-1-5 0 0,-4-10-3 16,0-1 0-16,-7 2 1 15,-3 7 1-15,-10 7 1 16,-3 13 1-16,-2 14 1 15,-1 11 3-15,8 22 0 16,6 7 0-16,7 13-1 0,13-4-2 16,15 2-7-16,9-14-12 15,4-8-60-15,17-18-5 16</inkml:trace>
  <inkml:trace contextRef="#ctx0" brushRef="#br0" timeOffset="47823.2309">21831 5280 411 0,'0'0'4'15,"6"18"2"-15,0-9 0 16,6 4 0-16,1-2 1 0,0-1 0 16,-1-5 1-16,-2-5 1 15,-2-12-4-15,-8-16-2 16,-7-12 0-16,-2-10 0 16,-3 1-1-16,-1-7 0 0,2 3-1 15,2 8 0-15,11 15 0 16,4 14 1-16,9 15-1 15,9 9 0-15,1 13 0 16,4 6-2-16,2 9-8 16,-6 1-47-16,3-8-22 0,0-8-2 15</inkml:trace>
  <inkml:trace contextRef="#ctx0" brushRef="#br0" timeOffset="48101.0225">22236 4848 472 0,'-1'8'5'16,"1"8"2"-16,-1 3 0 15,1 3 0-15,1 5 0 0,7-3-1 16,-2 0-6-16,7-9 0 16,4-15 0-16,1-8 0 15,0-16 0-15,-2-13 0 0,-8-5 0 16,-2-4 0-16,-6 2 0 15,-9 5 0-15,-5 12 0 16,-5 13 0-16,-5 14 0 16,6 14 0-16,0 18 0 15,7 9 0-15,11 6 0 0,3-11-15 16,16 0-67-16,12-11-1 16</inkml:trace>
  <inkml:trace contextRef="#ctx0" brushRef="#br0" timeOffset="48555.1015">22590 4346 405 0,'0'0'8'0,"0"0"2"15,-16 0 3-15,6 3-1 16,-1 7 2-16,-4 6-1 15,1 9 0-15,-3 4 1 0,5 5-9 16,2-1-1-16,5 3-4 16,6-4 0-16,12-8 0 15,9-6 0-15,5-11 0 16,11-7 0-16,3-2-2 0,2-5 2 16,1-1-1-16,-10 1 1 15,-4 4 1-15,-9 6 1 16,-14 12-2-16,-7 6 0 15,-7 3-2-15,-15-2-8 0,-2 2-23 16,8-7-45-16,-8-12-3 16</inkml:trace>
  <inkml:trace contextRef="#ctx0" brushRef="#br0" timeOffset="48800.492">22962 4499 428 0,'0'0'4'0,"-9"0"-2"16,9 0-1-16,-20-12-5 0,13-4-17 16,-6-5-17-16,1-9 0 15,-3-8 15-15,3-5 15 16,2 5 11-16,-6 1 7 16,3 11 8-16,-7 9 17 0,3 12 18 15,-1 5-3-15,5 13-14 16,6 8-33-16,3-4-3 15,9 0 0-15,6-11 0 16,11-6-81-16,5-3-2 0</inkml:trace>
  <inkml:trace contextRef="#ctx0" brushRef="#br0" timeOffset="49045.9842">23117 4339 378 0,'0'0'5'15,"0"0"-1"-15,0 0 2 16,0 0 1-16,0-9 1 0,-1-7-1 16,-5-7 2-16,-4-9-1 15,-3-2-1-15,5-5-1 16,-3 2 0-16,1 2 1 16,7 6 1-16,3 12 1 15,0 17-1-15,18 0 0 0,3 16-1 16,3 5-1-16,4 3-6 15,5 6-13-15,-5-9-63 16,7-2-3-16</inkml:trace>
  <inkml:trace contextRef="#ctx0" brushRef="#br0" timeOffset="49324.638">23444 4105 442 0,'0'0'2'0,"0"0"2"0,7-5 0 15,1-8 0-15,-3-6 1 16,4-7-1-16,-4-4 1 16,-2-10-1-16,-3-2-1 15,-6-3 0-15,-8 3 0 0,-7 6 2 16,0 9 1-16,-6 9 0 16,2 12 2-16,2 9-5 15,9 18-3-15,9 9 0 0,5 3 0 16,16 7 0-16,10-2 0 15,13-6 0-15,11-6 0 16,10-12 0-16,5-14 0 16,14 0 0-16,2-18-80 15,-6-7-5-15</inkml:trace>
  <inkml:trace contextRef="#ctx0" brushRef="#br0" timeOffset="49994.3111">20760 5776 412 0,'0'0'7'0,"0"0"0"16,0 19 3-16,11-5 1 16,3 6 0-16,8 5 1 15,3 2 0-15,5 0-1 16,6 4-6-16,1-4-9 0,3-4-29 16,-4-8-44-16,-3-3-3 15</inkml:trace>
  <inkml:trace contextRef="#ctx0" brushRef="#br0" timeOffset="75299.8297">8342 12510 358 0,'0'0'7'16,"0"0"2"-16,-9-9 2 0,9 9-1 16,-11-7 1-16,11 7 0 15,-18-9 0-15,7 3 1 16,-2 2-5-16,-1 2-1 15,-5 0-1-15,0-1 1 0,-3 0-1 16,0-2 0-16,-5 0-1 16,0 2 1-16,-1-3-1 15,0 1-2-15,-2 0 0 16,-1 2-1-16,-1 2 1 16,-4 1-1-16,-7 0 1 0,0 4-1 15,-2 3 1-15,-3 2-1 16,0 1 0-16,-1 0 0 15,1 0-1-15,0 3 1 0,0 5-1 16,5-3 1-16,-1 5-1 16,3 2 1-16,2 2-1 15,1 7 1-15,1 0-1 16,0 0 1-16,3 4-1 0,3 0 0 16,1 0 0-16,2-2 1 15,6-2 1-15,0-3-2 16,5 1 0-16,5-5 0 15,3 2 0-15,5-2 0 0,0 1 0 16,4 2-2-16,0 2 1 16,4 1 0-16,1 2 1 15,5 0-1-15,-2 4 1 16,4 0-1-16,4-1 1 0,-2 3-1 16,2-2 0-16,5 5 1 15,0 0-1-15,0 3 0 16,2 1 0-16,1 4 0 15,1 0 0-15,-1 1 0 0,-1-1 1 16,2-3-1-16,-1-5 1 16,3-2 1-16,-1-3-1 15,3-4 1-15,3-5-1 16,4-1 1-16,0-4-1 0,1-1 1 16,5-4-1-16,4-2 0 15,3-3 1-15,-1-4-1 16,6-5 0-16,-3-3 1 15,3-6-1-15,-1-6-1 0,-2-3 1 16,3-4 0-16,-1-5 0 16,-2-2-1-16,-1-2 1 15,0-3-1-15,0 1 1 16,0-5 0-16,-4-2-1 16,-1-4 1-16,-6-2 0 0,-2-2 1 15,-5-4 0-15,-4-5 1 16,-3-2-1-16,-8-4 1 15,-4-1 0-15,-5-1 0 0,-4-1 0 16,-4-2-2-16,-2 1 0 16,-8-1 0-16,-7 0 0 15,-3 4 0-15,-5 1 0 16,-4 3 0-16,-3 1 0 0,-4 4 0 16,-6 4 0-16,0 8 0 15,-1 3 0-15,-4 5 0 16,-1 5 0-16,2 3 0 15,0 9 0-15,2-5-11 0,6-13-57 16,1 15-13-16</inkml:trace>
  <inkml:trace contextRef="#ctx0" brushRef="#br0" timeOffset="92931.4864">5415 14742 360 0,'0'0'8'0,"0"0"3"16,-7 0 3-16,7 0 0 15,-10 3 2-15,10-3 1 16,-10 4 1-16,10-4 0 0,0 0-6 16,-6 10-4-16,6 3-2 15,3 8-1-15,5 12-1 16,2 8-4-16,2 8 0 0,6 11 0 16,-3 1 0-16,6 2 0 15,-6-8 0-15,2-6 0 16,-5-10 0-16,-4-10 0 15,-3-13 0-15,-5-16 0 0,0 0 0 16,-13-13 0-16,-1-12 0 16,-4-7 0-16,0-7 0 15,-1-6 0-15,1 2 0 16,5-2 0-16,3 3 0 16,5 0 0-16,5 2 0 0,3 2 0 15,10 1 0-15,6-2 0 16,4 0 0-16,3 3 0 15,6 6-3-15,1 2-8 16,9 15-14-16,6 9-55 0,-6 5-4 16</inkml:trace>
  <inkml:trace contextRef="#ctx0" brushRef="#br0" timeOffset="93217.6575">5489 15054 408 0,'0'0'4'16,"0"0"3"-16,12 9 1 15,3-6 3-15,2 0-1 16,8-3 1-16,4 0 0 16,6 0 0-16,3-11-4 0,3 2-8 15,-5-6-10-15,9-11-58 16,-5 19-11-16</inkml:trace>
  <inkml:trace contextRef="#ctx0" brushRef="#br0" timeOffset="93478.0981">5478 15361 435 0,'0'0'3'16,"0"0"1"-16,0 0 3 15,10 1 1-15,1-1 1 16,5 0 0-16,7-3 1 16,9-2-1-16,3-8-1 15,8-1-6-15,6-5-6 0,11 5-17 16,7-3-58-16,-1 2-4 16</inkml:trace>
  <inkml:trace contextRef="#ctx0" brushRef="#br0" timeOffset="93999.4727">5910 14976 316 0,'0'0'9'16,"0"0"4"-16,0 0 3 15,0 11 5-15,0-2 1 0,10 3 1 16,3 5 0-16,5 2 0 16,9 3-7-16,4-1-5 15,6 1-4-15,3-2-2 16,6 0-3-16,-1-6-4 0,2 2-7 16,-4-8-13-16,-5-1-58 15,0 0-2-15</inkml:trace>
  <inkml:trace contextRef="#ctx0" brushRef="#br0" timeOffset="94308.2171">6050 15312 403 0,'0'0'3'0,"0"0"1"15,0 0 2-15,0 0 1 16,0 0 1-16,-4-9 1 16,4-4 1-16,0-8 0 0,5-10-2 15,4-6-1-15,2-9-2 16,0 0-2-16,6-4-1 15,1 2-4-15,5 7-9 16,-2 8-26-16,5 8-42 0,4 15 0 16</inkml:trace>
  <inkml:trace contextRef="#ctx0" brushRef="#br0" timeOffset="94684.9201">6447 15030 416 0,'0'0'3'0,"-2"18"3"15,0 0 2-15,2 7 0 0,0 4 1 16,3-3-1-16,4 3 1 15,3-3 0-15,4-8-2 16,1-13-3-16,2-9-2 16,-1-15-1-16,-1-10 0 0,-3-9 0 15,-5-5 0-15,-5-6 0 16,-3 1 1-16,-8 4-1 16,-4 3 1-16,-7 14-1 0,-1 10 1 15,-1 15 0-15,-1 12 0 16,5 16 0-16,1 7-1 15,7 2-4-15,5 6-4 16,5-8-13-16,6-5-59 0,9-6-4 16</inkml:trace>
  <inkml:trace contextRef="#ctx0" brushRef="#br0" timeOffset="95062.2337">6723 14806 373 0,'0'0'5'0,"0"24"4"16,0-3 1-16,4 8 2 0,-1 4 0 15,2 5 0-15,2 2 1 16,-3 1 0-16,5-11-6 16,-5-4-4-16,1-10-2 0,-5-16-2 15,9 0 0-15,-5-10-1 16,0-14 1-16,0-3 0 16,0-3 1-16,2 3 2 15,-1-3 1-15,3 8 0 16,3 7 1-16,1 12 1 15,6 8-1-15,-2 14-2 0,4 10-3 16,0 3-10-16,5 7-64 16,-5 7-4-16</inkml:trace>
  <inkml:trace contextRef="#ctx0" brushRef="#br0" timeOffset="95750.1953">7717 14863 360 0,'0'0'8'0,"0"0"2"15,0 0 4-15,0 0 0 16,-2 12 0-16,2 0 2 0,4 5 1 16,3 7-1-16,7 4-5 15,2 7-4-15,7 6-2 16,2 3-1-16,-2 3 0 15,1-1-1-15,-6 0 0 0,-5-6 2 16,-6 1-5-16,-7-4 0 16,-9-4 0-16,-11-4 0 15,-7-7 0-15,-2-3 0 16,-6-9 0-16,0-5 0 16,-4-12-6-16,8-12-37 0,3-14-40 15,0-13-3-15</inkml:trace>
  <inkml:trace contextRef="#ctx0" brushRef="#br0" timeOffset="95913.754">7552 14628 463 0,'0'0'4'0,"-2"12"0"16,-6-2 0-16,2 2 1 15,-3-2-2-15,3 1 0 0,2-1-2 16,4 1-8-16,0-11-14 15,0 0-57-15,23-8-2 16</inkml:trace>
  <inkml:trace contextRef="#ctx0" brushRef="#br0" timeOffset="96221.4962">7912 14780 455 0,'0'0'3'0,"-4"25"0"16,0-3 1-16,4 8 0 15,0 3 1-15,0-1-1 0,8 2 0 16,3-3 1-16,6-13-3 16,3-15-1-16,2-7 0 15,1-18-2-15,-2-10 1 16,-3-7 0-16,0 0 1 0,-7 6 0 15,-2 3 1-15,-1 16 0 16,-8 14-1-16,10 9 2 16,-1 16-2-16,1 8 0 15,3 9-9-15,1-6-25 0,8-2-47 16,3-4-1-16</inkml:trace>
  <inkml:trace contextRef="#ctx0" brushRef="#br0" timeOffset="96742.8743">8294 14764 390 0,'0'10'4'0,"0"8"3"15,1 5 1-15,2 6 1 16,2 5 1-16,-1 4 0 0,5 2-1 16,-3 0 0-16,4-13-4 15,0-8-2-15,-10-19-2 16,14-2-1-16,-10-22 0 15,1-13-1-15,0-4 0 0,-1-5 1 16,1 2 0-16,-2 3 0 16,4 8 1-16,3 16 1 15,1 17 0-15,2 11 1 16,5 16-2-16,-6 3-4 0,10 7-18 16,2 0-53-16,-3-4-3 15</inkml:trace>
  <inkml:trace contextRef="#ctx0" brushRef="#br0" timeOffset="97101.3233">8811 14691 430 0,'0'0'3'0,"0"0"2"16,0 0 0-16,0 0 1 15,-14 0 1-15,14 0 1 16,-17-9 0-16,4 6 1 16,-2 0-2-16,-2 3-2 0,2 1-2 15,-1 13 0-15,2 7-1 16,1 12-1-16,5 5 0 15,4 8-1-15,4 1 0 16,6 0 0-16,7-4 0 0,7-11-1 16,5-14 0-16,1-14-4 15,4-12-9-15,0-24-21 16,-4-10-44-16,-2-12-3 16</inkml:trace>
  <inkml:trace contextRef="#ctx0" brushRef="#br0" timeOffset="97260.9273">8875 14379 427 0,'0'0'4'0,"0"12"3"16,4 8-1-16,3 11 2 15,7 10 2-15,-1 15-1 0,5 10 1 16,3 8 0-16,0 1-5 16,5 3-3-16,-2-9-7 15,4 0-22-15,12-14-51 0,-21-11-3 16</inkml:trace>
  <inkml:trace contextRef="#ctx0" brushRef="#br0" timeOffset="97443.7277">8904 14913 412 0,'0'0'5'0,"0"0"0"16,0 0 1-16,0 0 0 0,7 0 0 15,8-4 1-15,3-3-1 16,7-3-7-16,12 0-20 16,7-2-53-16,-2 0-1 15</inkml:trace>
  <inkml:trace contextRef="#ctx0" brushRef="#br0" timeOffset="97667.3616">9390 15073 313 0,'0'0'-20'0,"2"-14"-37"0,-2-5-6 16</inkml:trace>
  <inkml:trace contextRef="#ctx0" brushRef="#br0" timeOffset="98038.3705">9282 14581 440 0,'0'0'3'0,"-2"14"1"0,-2 2 1 15,1 6 0-15,0 2 0 16,3 2 0-16,0 3 0 15,3-2-1-15,5-2-4 16,8-10-2-16,2-7-2 16,6-7 0-16,3-1-1 0,0-1 1 15,1-6-1-15,1 2 3 16,-4 2 0-16,-2 3 3 16,-5 11 1-16,0 6 2 15,-6 9 1-15,0 3 0 0,-3 7 0 16,-2-1 0-16,3-2-1 15,-1-8-1-15,2-7 0 16,2-12-1-16,0-12-1 16,0-17 0-16,0-9 0 0,-5-11-1 15,-1-4 1-15,-7-3 1 16,-5 3 0-16,-5 7 1 16,-7 11 0-16,-5 13-1 0,1 15 1 15,-4 10-2-15,3 13-3 16,10 10-9-16,2-3-28 15,10 3-42-15,4-4-1 16</inkml:trace>
  <inkml:trace contextRef="#ctx0" brushRef="#br0" timeOffset="98500.3344">9846 14650 376 0,'0'0'4'16,"0"0"4"-16,0 14 1 15,3 1 1-15,3 7 1 0,0 5 0 16,3 6 2-16,0 1 0 16,-6 0-4-16,4-4-3 15,-2-7-2-15,0-11-1 16,-5-12-1-16,4-17 0 0,-2-12-2 15,2-11 1-15,2-4 0 16,0-2 0-16,6 4 1 16,-1 6 1-16,5 16 0 15,0 18 1-15,7 12 0 0,-1 20-1 16,1 12-1-16,0 10-4 16,-3 2-16-16,-18 3-60 15,18 2-3-15</inkml:trace>
  <inkml:trace contextRef="#ctx0" brushRef="#br0" timeOffset="99098.0067">9026 14913 323 0,'0'0'4'16,"0"0"4"-16,-1-5 3 15,1 5 3-15,0-9 1 0,0 9 2 16,11-12-1-16,-11 12 1 16,18-5-4-16,-3 4-7 15,4 1-11-15,1 3-32 16,2 0-36-16,4 0-3 16</inkml:trace>
  <inkml:trace contextRef="#ctx0" brushRef="#br0" timeOffset="99615.7738">8291 15845 342 0,'0'0'9'0,"0"0"5"15,-3-9 5-15,3 9 1 16,-14-11 0-16,6 6 2 16,-4 1 1-16,-3 1 0 0,-2 3-8 15,-3 0-11-15,-1 6-4 16,-3 1 0-16,-1 10 0 15,4 3 0-15,-1 7 0 16,1 3 0-16,4 4 0 16,4 3 0-16,7-4 0 0,5 1 0 15,5-6 0-15,8-10 0 16,11-6 0-16,1-12-19 16,8-5-64-16,5-7-2 0</inkml:trace>
  <inkml:trace contextRef="#ctx0" brushRef="#br0" timeOffset="99874.0279">8408 15978 397 0,'0'0'5'0,"1"15"3"16,2 1 3-16,-2 2 1 15,2 3 1-15,0 0 1 0,2 0-1 16,2-1 0-16,1-10-3 16,1-10-4-16,2-8-4 15,1-14-1-15,-2-9-1 0,3-7 0 16,-5-7 0-16,-5-3 0 15,-3 1 0-15,-4 5 2 16,-8 5 0-16,-5 10 0 16,-7 10-2-16,0 13 0 0,2 8 0 15,1 15 0-15,2 6 0 16,10 4 0-16,3-2-9 16,8-6-45-16,9 1-29 15,10-6 1-15</inkml:trace>
  <inkml:trace contextRef="#ctx0" brushRef="#br0" timeOffset="100625.4295">8708 15741 214 0,'0'0'8'0,"0"0"3"16,0 0 7-16,0 0 2 0,7 0 4 15,-7 0 0-15,0 0 3 16,0 0 2-16,0 0-5 16,0 0-3-16,0 0-6 15,9 6-2-15,-8 3-3 16,0 4-2-16,1 6-2 0,2 6-2 16,-2 9-1-16,4 1-1 15,4 5 0-15,-4-1 0 16,3-3-1-16,-1-6 0 15,3-8 0-15,-4-13-2 0,2-11 0 16,-1-17-1-16,2-15 0 16,-3-6-1-16,5-3 0 15,1 0 1-15,-2 2 1 16,3 9 2-16,0 12-1 0,5 16 2 16,-1 11-1-16,0 14 1 15,2 4 0-15,-1 7-1 16,-1-3 0-16,0-4-1 15,-1-7-1-15,-3-9 0 0,0-5 0 16,-1-4 0-16,2-5 0 16,2 1 1-16,0 3-1 15,1 1 2-15,0 10-1 16,2 3 0-16,-4 5-3 0,-1-7-8 16,1-5-42-16,0-1-24 15,-9-6-2-15</inkml:trace>
  <inkml:trace contextRef="#ctx0" brushRef="#br0" timeOffset="101379.0874">9441 15796 377 0,'0'0'7'0,"-4"19"2"15,4 4 3-15,-2 16 3 0,2 9 0 16,0 10 2-16,5 7 0 15,1 7 0-15,1-7-6 16,3-6-3-16,-2-8-4 16,0-17-2-16,-2-18-2 0,-6-16 0 15,0-16 0-15,-7-18 0 16,-3-16 0-16,-7-11 0 16,1-7-2-16,-3-2 1 0,2 3 0 15,4 8 0-15,3 9 0 16,5 13 0-16,5 17 2 15,9 14 0-15,7 8 0 16,7 14 1-16,6 9 0 16,0 6-2-16,2 5 0 0,-2-3 0 15,-5 4 0-15,-9-5 0 16,-3-7 0-16,-12-8 0 16,-12-14-4-16,-2-3-22 15,-10-10-53-15,-1-9-5 0</inkml:trace>
  <inkml:trace contextRef="#ctx0" brushRef="#br0" timeOffset="101783.2749">9666 15359 464 0,'0'0'4'0,"0"0"1"16,-7 7 2-16,5 7 2 15,1 11 0-15,1 10 0 16,1 12-5-16,4 11-4 0,6 9 0 16,2 4 0-16,2 2 0 15,1-6 0-15,4-3 0 16,-2-17 0-16,2-5-13 15,6-18-69-15,-5-12-3 0</inkml:trace>
  <inkml:trace contextRef="#ctx0" brushRef="#br0" timeOffset="102099.0235">9999 15836 401 0,'0'0'6'0,"0"9"1"0,0-9 1 16,3 13 0-16,-3-13 2 16,15 9 1-16,-6-9 0 15,1-5 0-15,5-12-5 16,-4-5-1-16,-3-6 0 0,-3-1-1 16,-5-2 0-16,-2 4-1 15,-5 8 1-15,-8 9 0 16,-1 10-1-16,0 15-3 15,2 16 0-15,8 8 0 16,3 7 0-16,5 1 0 0,8-1 0 16,16-9 0-16,3-9 0 15,10-13 0-15,-1-8-64 16,8-16-18-16,-1-15-2 16</inkml:trace>
  <inkml:trace contextRef="#ctx0" brushRef="#br0" timeOffset="102338.2517">10259 15547 406 0,'0'0'7'0,"0"8"3"15,1 9 1-15,5 6 2 16,7 7 1-16,3 1 0 15,9 4 1-15,5 1-1 16,5-5-7-16,8-2-7 16,-2-7 0-16,4-6 0 0,-9-5-11 15,2-11-58-15,-8 9-13 16</inkml:trace>
  <inkml:trace contextRef="#ctx0" brushRef="#br0" timeOffset="102629.3045">10330 15903 432 0,'0'0'4'0,"0"0"2"15,0 0 2-15,0 0 1 16,0 0 2-16,11-13 0 16,-3-2 2-16,4-5 0 15,2-7-9-15,3-8-4 0,2-5 0 16,4-5 0-16,1-5 0 16,4 3 0-16,-3-3-37 15,0 0-45-15,2 8-4 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2-01T15:48:35.350"/>
    </inkml:context>
    <inkml:brush xml:id="br0">
      <inkml:brushProperty name="width" value="0.05292" units="cm"/>
      <inkml:brushProperty name="height" value="0.05292" units="cm"/>
      <inkml:brushProperty name="color" value="#FF0000"/>
    </inkml:brush>
  </inkml:definitions>
  <inkml:trace contextRef="#ctx0" brushRef="#br0">4254 5097 337 0,'0'0'8'0,"0"0"1"0,-10 6 5 15,10-6 2-15,-11 4 0 16,11-4 1-16,0 0 4 16,0 0-2-16,0 0-5 0,18 2-1 15,13-2-2-15,11 0-3 16,17 0 0-16,12-3-8 16,15-3 0-16,9-2 0 0,14-6 0 15,1-1 0-15,0-6 0 16,-2-1 0-16,-2-5 0 15,0 5-34-15,-11 0-48 16,-10 5-3-16</inkml:trace>
  <inkml:trace contextRef="#ctx0" brushRef="#br0" timeOffset="341.6454">4830 5028 431 0,'0'0'7'0,"0"0"0"16,0 0 3-16,0 6 1 16,1 11 2-16,1 16-1 15,0 10 3-15,3 12-10 0,2 13-5 16,0 8 0-16,2 9 0 16,3 0 0-16,5-4 0 15,-1-19 0-15,15-3-84 16,4-11-2-16</inkml:trace>
  <inkml:trace contextRef="#ctx0" brushRef="#br0" timeOffset="1015.8599">5595 5344 368 0,'0'11'5'15,"3"8"5"-15,3 8 1 16,6 13 1-16,5 3 3 0,-2 6 0 16,5 6 1-16,-1-2 1 15,-2-9-6-15,-1-9-2 16,-5-9-2-16,-6-15-2 15,-5-11-2-15,0-16-1 0,-8-18-1 16,-6-14 0-16,-1-15-2 16,-4-9 1-16,3-6-1 15,-2-5-1-15,6 8 1 16,1 7-1-16,8 8 0 0,3 11 0 16,12 13 1-16,4 13 0 15,7 5 0-15,6 4 0 16,3 4 1-16,2 6 0 0,2 4 0 15,-4 1 1-15,-4 12 0 16,-10 3 0-16,-4 9 2 16,-11 2-1-16,-4 6 0 15,-12 0 0-15,-4 4 1 16,-1 1 0-16,-2 0-3 0,5 1 0 16,3-1 0-16,5 0 0 15,7 1 0-15,12-3 0 16,6 1 0-16,10-4 0 15,1-3 0-15,8-3 0 0,0-8-5 16,5 1-34-16,1-4-40 16,-4 1-5-16</inkml:trace>
  <inkml:trace contextRef="#ctx0" brushRef="#br0" timeOffset="1448.2309">6357 5584 376 0,'0'0'7'15,"0"0"0"-15,0 0 1 16,0 0 1-16,-13-11-1 16,4-11 2-16,-6-9-1 0,-3-14 1 15,-1-14-6-15,-1-11-1 16,1 0-1-16,3 2 2 15,5 5 0-15,5 10 0 16,5 7 1-16,2 13 0 0,10 8 1 16,6 8 0-16,9 5-1 15,6-2 0-15,7 3-2 16,7 0-5-16,1-4-7 0,7 6-17 16,3 2-51-16,-4 6-4 15</inkml:trace>
  <inkml:trace contextRef="#ctx0" brushRef="#br0" timeOffset="1665.579">6313 5256 417 0,'0'0'3'0,"0"0"1"16,8-3 2-16,6-1 2 15,1 0-1-15,5-6 2 16,10 2-1-16,8-6 1 16,2 2-3-16,8 2-6 0,-3-3-12 15,6-11-61-15,-4 23-6 16</inkml:trace>
  <inkml:trace contextRef="#ctx0" brushRef="#br0" timeOffset="1862.0493">6351 5538 408 0,'0'0'3'16,"2"10"1"-16,10-2 1 16,5 2 0-16,6-2 1 15,11 2 1-15,9-3-5 16,16-2-9-16,2-2-40 0,16-7-26 15,4-10-2-15</inkml:trace>
  <inkml:trace contextRef="#ctx0" brushRef="#br0" timeOffset="2251.9355">6757 4980 405 0,'0'0'1'0,"0"0"3"16,4 3 2-16,6 5 2 0,6 8 1 16,8 8 0-16,9 5 1 15,9 6-1-15,12 6 1 16,9 5-3-16,6-1-4 15,5-1-6-15,-2-5-12 0,-1 0-59 16,-7-1-5-16</inkml:trace>
  <inkml:trace contextRef="#ctx0" brushRef="#br0" timeOffset="2531.3628">6878 5639 446 0,'0'0'2'0,"0"0"2"0,0 0 2 16,0-14 0-16,2-11 1 15,1-13 0-15,5-11 1 16,3-15-1-16,3-14-1 15,5-5-2-15,-3-1-1 16,9 4-2-16,-1 7-1 0,4 15-4 16,-2 10-11-16,9 16-62 15,3 18-4-15</inkml:trace>
  <inkml:trace contextRef="#ctx0" brushRef="#br0" timeOffset="3117.884">8208 4819 399 0,'0'11'5'15,"7"15"2"-15,4 10 2 16,3 17 1-16,3 12 1 16,2 13 1-16,3 9 2 0,2 12-1 15,-2-10-3-15,-5-3-3 16,1-11-1-16,-7-11-2 16,-1-18 0-16,-2-9-4 0,-3-18 0 15,-5-19 0-15,3-16 0 16,-2-21 0-16,-1-7-3 15,3-9 1-15,4-3 1 16,1 2-1-16,2 3 1 0,7 13 0 16,0 9 0-16,8 16 1 15,1 10 0-15,1 10 0 16,-3 15 2-16,-4 9 0 16,-5 10 0-16,-9 8 1 15,-6 4-1-15,-12-1-2 0,-8-1 0 16,-3-8-2-16,-1-14-18 15,-1-11-58-15,6-10-3 16</inkml:trace>
  <inkml:trace contextRef="#ctx0" brushRef="#br0" timeOffset="3291.7363">8926 5701 497 0,'0'0'2'16,"0"0"-1"-16,-11 0-1 16,8-11-4-16,-4-13-9 0,5-8-21 15,2-11-43-15,-6-16-3 16</inkml:trace>
  <inkml:trace contextRef="#ctx0" brushRef="#br0" timeOffset="3384.0462">8822 5088 435 0,'0'0'8'0,"-12"16"1"16,-3 4 1-16,0 5 0 0,-6 3-1 15,4 3-4-15,0-7-13 16,0 3-61-16,17-9-11 16</inkml:trace>
  <inkml:trace contextRef="#ctx0" brushRef="#br0" timeOffset="3879.4534">9145 5382 384 0,'0'0'5'0,"6"19"1"0,-1 1 2 16,1 9 1-16,3 5 1 15,2 3 1-15,1 8-1 16,-4-1 2-16,2-4-5 15,-6-8-2-15,-1-7-3 0,-3-25-1 16,0 0-2-16,-2-25-2 16,0-23-2-16,0-16 0 15,2-10-2-15,6-6 1 16,2 1 1-16,5 11 1 16,3 15 2-16,6 21 1 0,4 29 2 15,4 24 1-15,2 24 2 16,-2 14-2-16,1 12-2 15,-2-2-10-15,0 1-20 16,-3-5-33-16,-8-24-9 0</inkml:trace>
  <inkml:trace contextRef="#ctx0" brushRef="#br0" timeOffset="4214.4892">9640 4475 449 0,'0'0'5'0,"3"12"2"15,2 15 2-15,-1 12 1 16,1 18 1-16,0 18 0 0,6 21-2 16,1 14-9-16,0 2 0 15,5 6 0-15,-2-8 0 16,3-9 0-16,1-21 0 16,-5-14 0-16,2-23 0 15,-3-19 0-15,-4-18 0 0,-5-15 0 16,-4-20 0-16,-6-14 0 15,-12-8 0-15,-5-2 0 16,-7 4 0-16,-8 12 0 16,-3 19 0-16,-1 15 0 0,3 18 0 15,7 18 0-15,7 15 0 16,11 6 0-16,13-3 0 16,9-3 0-16,13-16 0 0,22-3-12 15,5-14-70-15,9-11-2 16</inkml:trace>
  <inkml:trace contextRef="#ctx0" brushRef="#br0" timeOffset="4617.4671">10204 5130 436 0,'0'0'6'0,"0"0"2"16,-5 0 1-16,5 0 1 15,-15 5 0-15,4 6 1 0,-7 3 0 16,1 4-1-16,0 3-10 15,0 3 0-15,3 3 0 16,4 2 0-16,7 1 0 16,5-5 0-16,12 2 0 0,6-4 0 15,6 0 0-15,2 0 0 16,-1-1 0-16,0 1 0 16,-11 1 0-16,-10 6 0 15,-9 2 0-15,-15-2 0 0,-13-1 0 16,-9-5 0-16,-2-9-6 15,-6 1-58-15,6-20-18 16</inkml:trace>
  <inkml:trace contextRef="#ctx0" brushRef="#br0" timeOffset="4933.6123">10568 4510 501 0,'0'0'3'16,"-15"7"1"-16,15-7-1 16,-17 21-3-16,9-3 0 15,2 3 0-15,3 5 0 0,2-1 0 16,14-16-59-16,3 25-23 16</inkml:trace>
  <inkml:trace contextRef="#ctx0" brushRef="#br0" timeOffset="5155.9905">10659 5688 490 0,'0'0'2'16,"0"0"-1"-16,0 0 0 0,0 12-3 16,0-12-8-16,6-13-55 15,2 13-13-15</inkml:trace>
  <inkml:trace contextRef="#ctx0" brushRef="#br0" timeOffset="8053.6443">7953 7282 332 0,'0'0'10'0,"0"0"4"16,-11-6 5-16,11 6 1 0,0 0 1 15,-15-6 1-15,14 12-2 16,1 18 2-16,4 16-10 15,11 16-5-15,3 13-3 0,6 9-1 16,2 7-2-16,2 0 0 16,-2-8 0-16,-4-14-1 15,-7-20 0-15,-2-23 0 16,-13-20-1-16,-5-27 0 16,-11-23 0-16,-8-20-2 0,-1-13-1 15,-4-14 1-15,4 0-1 16,2 8 0-16,5 10 2 15,8 13 0-15,10 18 3 16,7 20 1-16,16 17 0 0,9 11 1 16,11 6 2-16,6-1-2 15,6 2-5-15,2-7-16 16,0 0-58-16,0 0-4 16</inkml:trace>
  <inkml:trace contextRef="#ctx0" brushRef="#br0" timeOffset="8283.1288">8078 7556 415 0,'0'0'5'0,"0"0"2"0,13 0 1 16,-1 0 2-16,13 0-1 15,4-6 2-15,10-4 0 16,8-3 0-16,9-4-6 16,4-7-8-16,8 7-36 0,-1-2-38 15,-5 8-3-15</inkml:trace>
  <inkml:trace contextRef="#ctx0" brushRef="#br0" timeOffset="8502.0732">8120 7829 416 0,'0'0'5'15,"9"3"1"-15,3-3 0 0,13 0 0 16,6-3 0-16,13-2-1 15,9-12-11-15,11 0-62 16,11-7-7-16</inkml:trace>
  <inkml:trace contextRef="#ctx0" brushRef="#br0" timeOffset="8986.7989">8527 7517 416 0,'0'0'5'0,"1"8"3"0,8 11 1 16,7 4 1-16,9 9 0 16,6 3 0-16,10 6 1 15,9 2-1-15,6 0-4 16,7-8-7-16,-4-10-11 0,4-14-64 15,-5 1-4-15</inkml:trace>
  <inkml:trace contextRef="#ctx0" brushRef="#br0" timeOffset="9245.4998">8586 7887 418 0,'0'0'3'0,"0"0"1"16,0 0 2-16,5-12 1 0,5-3 1 16,4-13 1-16,4-5 0 15,8-8 0-15,6-9-1 16,6 0-4-16,1-4-11 15,12 6-37-15,1 3-33 0,-3 15-1 16</inkml:trace>
  <inkml:trace contextRef="#ctx0" brushRef="#br0" timeOffset="9545.5">9188 7586 416 0,'0'0'5'0,"-11"21"3"0,3 3 1 16,6 2 1-16,-1 6 1 16,3 0-1-16,8-1 0 15,7-5 1-15,11-11-6 16,1-13-2-16,4-14-1 16,-2-14-1-16,-1-13-1 0,-8-9 1 15,-12-7 1-15,-8-2-1 16,-8 6 2-16,-12 5 0 15,-6 14-3-15,-6 9 0 16,1 20 0-16,0 8 0 0,6 19 0 16,7 7 0-16,13 10 0 15,5-10-31-15,8 1-49 16,18 0-5-16</inkml:trace>
  <inkml:trace contextRef="#ctx0" brushRef="#br0" timeOffset="9888.062">9493 7556 425 0,'0'9'3'16,"4"8"1"-16,5 8 2 15,0 1-2-15,4 2 1 16,0 0-1-16,2-6 1 0,0-4 0 16,0-18-3-16,-2-18-1 15,-1-16-1-15,-1-15 1 16,-3-9-1-16,4 2 2 16,-1-2 0-16,-2 8 2 15,5 13 1-15,0 16 1 0,4 18 1 16,-1 18 0-16,3 15-1 15,-1 9 1-15,3 7-7 16,3 6-12-16,2-5-67 16,-6-5-3-16</inkml:trace>
  <inkml:trace contextRef="#ctx0" brushRef="#br0" timeOffset="10611.5947">10684 7525 354 0,'0'0'7'0,"0"0"2"15,0 0 0-15,0 0 2 16,0 0 0-16,0 0 0 16,0 0 1-16,0 0 0 0,-5-5-6 15,5 5-1-15,0 0-2 16,-5-13 1-16,5 13 0 16,0 0 0-16,0 0 0 0,0 0 0 15,11 21 0-15,1 9 1 16,8 11-1-16,5 8 0 15,5 6 0-15,2 8 0 16,3 7 0-16,-3-2 0 16,-3-1 1-16,-7-6-2 0,-15-8-3 15,-5 1 0-15,-5-8 0 16,-15-7 0-16,-9-3 0 16,-4-13 0-16,-8-7 0 15,-3-12 0-15,-4-14 0 0,-3-20 0 16,4-16-28-16,12-26-55 15,-11-19-3-15</inkml:trace>
  <inkml:trace contextRef="#ctx0" brushRef="#br0" timeOffset="10765.8438">10481 7163 472 0,'0'0'5'0,"-10"19"-1"16,4-3 0-16,-1 2 1 15,5 4-2-15,2-2-3 16,6 7-11-16,3 9-59 16,16-23-10-16</inkml:trace>
  <inkml:trace contextRef="#ctx0" brushRef="#br0" timeOffset="11051.4617">10819 7420 420 0,'0'16'6'0,"0"5"1"0,0 12 2 16,7 5 0-16,6 1-1 15,4 1 1-15,2-4 0 16,9-5 0-16,3-23-5 0,5-15-4 16,-4-23-1-16,0-13 1 15,-8-6-1-15,-3-3 2 16,-4 4 1-16,-11 12 1 15,-2 15 2-15,-4 21 1 0,0 19 0 16,0 16-6-16,1 13 0 16,6 7 0-16,4-1 0 15,10 0 0-15,-2-4-54 0,12-22-30 16,5-10-1-16</inkml:trace>
  <inkml:trace contextRef="#ctx0" brushRef="#br0" timeOffset="11553.5546">11468 7460 361 0,'-2'9'9'0,"2"12"1"16,1 6 3-16,4 9 0 15,-1 3 1-15,3 2 0 16,2 0 0-16,-2-2-1 0,2-13-6 16,-3-18-3-16,5-13-2 15,-3-19 0-15,3-16-2 16,4-7 0-16,3-2 1 15,2 3-1-15,5 5 1 0,1 14 0 16,2 12 0-16,1 15 0 16,-3 15 0-16,-2 9 0 15,0 9-4-15,-8-2-17 16,0-1-56-16,2-2-3 16</inkml:trace>
  <inkml:trace contextRef="#ctx0" brushRef="#br0" timeOffset="11804.2487">12124 7342 438 0,'0'0'4'0,"-12"-8"3"16,0 5 3-16,0 0 0 0,-3-1 2 15,-1 4 1-15,-1 12-1 16,-2 9-7-16,4 10-5 15,4 13 0-15,7 5 0 16,3 3 0-16,8 1 0 0,7-3 0 16,11-11 0-16,5-14 0 15,9-17 0-15,-3-16-35 16,9-20-47-16,-5-11-3 16</inkml:trace>
  <inkml:trace contextRef="#ctx0" brushRef="#br0" timeOffset="11960.3154">12333 6798 446 0,'0'9'7'0,"1"20"1"16,2 13 2-16,-1 19 1 15,3 13 0-15,1 15 1 0,7 10-6 16,1 6-6-16,4-7 0 16,3-7 0-16,0-19 0 15,8-28-65-15,-4 6-20 0</inkml:trace>
  <inkml:trace contextRef="#ctx0" brushRef="#br0" timeOffset="12141.827">12271 7400 439 0,'0'0'7'0,"-13"0"1"15,13 0 1-15,0 0 0 16,1 11 0-16,16-10 1 0,7-1-2 15,11-1-1-15,19-7-14 16,4-10-16-16,7 2-55 16,18-5-3-16</inkml:trace>
  <inkml:trace contextRef="#ctx0" brushRef="#br0" timeOffset="12720.3072">12839 7703 427 0,'0'0'1'0,"0"0"-1"15,-9-14-2-15,5-8-6 0,-2-11-9 16,-1-9-9-16,0-10-2 16,-2-10 5-16,2-7 8 15,0 8 14-15,-2 7 8 16,-1 16 10-16,-3 11 10 0,4 19 11 16,-5 8 0-16,5 19-4 15,2 6-10-15,3 4-12 16,4-5-6-16,9-2-6 15,9-8-2-15,9-5-4 0,9-2-1 16,0-2-1-16,6 3 1 16,-1 5 1-16,-2 8 2 15,-1 7 4-15,-9 8 2 0,-5 5 4 16,-6 2 2-16,-6 0 0 16,-2-5-2-16,-3-9 1 15,-1-9-4-15,-6-20-3 16,21-1 0-16,-8-23 0 15,2-10-2-15,-3-10-1 0,-1-5 1 16,-4-4 0-16,-7 8 2 16,-7 6 1-16,-11 16 2 15,-6 15 0-15,-3 8-1 16,-1 21-2-16,0 12 0 0,4 7 0 16,8 2 0-16,9-6 0 15,12-4-18-15,16-9-63 16,5-10-2-16</inkml:trace>
  <inkml:trace contextRef="#ctx0" brushRef="#br0" timeOffset="12935.3654">13348 7691 459 0,'0'0'1'16,"-4"-9"0"-16,1-9 0 0,1-9 0 15,2-11-1-15,0-11 1 16,6-3 1-16,3-4 1 15,5 0 1-15,1 15 3 16,5 14 1-16,2 19 1 0,-4 16 0 16,2 23-4-16,-7 13-5 15,5 8 0-15,-2 4 0 16,-2-9 0-16,9-3-63 16,-5-8-22-16</inkml:trace>
  <inkml:trace contextRef="#ctx0" brushRef="#br0" timeOffset="13388.0736">14662 7047 433 0,'0'0'6'16,"-12"3"1"-16,-3 9 3 16,1 10 1-16,-9 9 1 0,1 13 0 15,-1 13 0-15,1 4-4 16,3 7-8-16,12-2 0 15,8-2 0-15,12-11 0 16,15-7-5-16,6-6-66 16,11-32-12-16</inkml:trace>
  <inkml:trace contextRef="#ctx0" brushRef="#br0" timeOffset="13626.3916">14967 7589 413 0,'0'0'6'0,"0"0"0"16,-2 8 1-16,2-8 1 15,0 0 0-15,9-11 0 16,5-5 1-16,0-13-1 16,7-10-5-16,-4-10-1 0,-2-8-1 15,-7-2 1-15,-7 1 2 16,-3 10 1-16,-14 7 0 16,-7 16 0-16,-6 15 2 15,-1 10-3-15,1 22-4 0,1 8 0 16,9 16 0-16,8-5 0 15,12 7-20-15,27-11-60 16,-3-8-3-16</inkml:trace>
  <inkml:trace contextRef="#ctx0" brushRef="#br0" timeOffset="14333.8732">15346 7213 271 0,'0'0'9'0,"0"0"3"0,0 0 3 16,-6 8 3-16,6-8 1 16,-6 17 0-16,4-2 4 15,1 8-2-15,1 7-6 16,0 6-3-16,5 3-3 0,3 0-1 15,-2 2-1-15,5-1-2 16,1-10-1-16,0-11-1 16,4-16 0-16,0-8-2 15,4-18-2-15,3-7-1 0,0-8-1 16,0-4-1-16,6-6 1 16,-4 2-1-16,-1 7 0 15,-2 3 0-15,-3 9 3 16,-2 6 1-16,0 6 1 0,-2 6 1 15,-1 3 2-15,1 6 1 16,-1 3 2-16,3 9 1 16,0 9 0-16,6 4 1 15,-2 11-1-15,-2 2 1 0,3 4-7 16,-4-4-2-16,1 2 0 16,-3-13 0-16,4-3-14 15,-2-17-65-15,-2-7-4 16</inkml:trace>
  <inkml:trace contextRef="#ctx0" brushRef="#br0" timeOffset="14841.2937">15965 7378 342 0,'0'0'2'0,"0"-8"0"15,0-2 2-15,2-5-2 0,4-6 1 16,2 0 1-16,3 0 3 16,0 1 4-16,6 7 0 15,1 13 0-15,6 4 0 0,-4 16 1 16,-2 9 0-16,3 9-2 16,-3 1-4-16,2 5-11 15,-6-9-34-15,0-7-34 16,2-7-3-16</inkml:trace>
  <inkml:trace contextRef="#ctx0" brushRef="#br0" timeOffset="15225.9403">16443 7282 461 0,'0'12'5'15,"0"15"2"-15,-3 9 0 16,2 13 0-16,1 6 0 15,0 11 1-15,4 2 1 0,3 4-9 16,5-10 0-16,-2-13 0 16,1-7 0-16,0-18 0 15,-4-11 0-15,-7-13-6 16,3-18-1-16,-4-15-1 0,-5-19 1 16,-5-19 1-16,-3-12 2 15,1-13 1-15,-2-8 2 16,8 3 3-16,5 3 0 15,2 11 1-15,8 15 1 16,12 21 0-16,4 20 0 0,4 20 1 16,6 18 0-16,-2 19 0 15,-4 16 1-15,-5 14-4 16,-9 5-2-16,-11 5 0 0,-5-3 0 16,-13-5 0-16,-10-14 0 15,-8-13 0-15,2-17-27 16,-4-14-54-16,4-24-1 15</inkml:trace>
  <inkml:trace contextRef="#ctx0" brushRef="#br0" timeOffset="15568.3235">16692 6411 372 0,'0'0'9'16,"0"8"6"-16,5 11 1 15,5 14 1-15,3 13 1 16,3 15 1-16,8 14 1 0,1 12 0 16,5 10-15-16,-3 0-5 15,0-2 0-15,-5-10 0 16,4-7 0-16,-8-17-7 16,-13-14-73-16,13-14-3 0</inkml:trace>
  <inkml:trace contextRef="#ctx0" brushRef="#br0" timeOffset="15831.3535">17026 7381 400 0,'0'0'5'0,"0"0"1"15,13 0 3-15,-2 0 0 16,3-6 0-16,10-9 0 16,1-3 1-16,6-6 0 15,2-6-5-15,-4-9-2 0,-3 0-2 16,-7-6 0-16,-8 0 1 15,-10 11 1-15,-8 5 2 16,-7 14 0-16,-7 15 1 0,-3 15 2 16,0 16-3-16,5 13-5 15,8 10 0-15,8 3 0 16,9 0 0-16,13-12 0 16,13-5 0-16,10-17-36 15,6-14-44-15,9-9-4 0</inkml:trace>
  <inkml:trace contextRef="#ctx0" brushRef="#br0" timeOffset="16016.0794">17405 7011 493 0,'0'0'4'0,"-1"21"0"16,1 1 1-16,5 5 0 15,8 7-5-15,10 4 0 16,4 1 0-16,8 5 0 0,14-1 0 15,-1-11 0-15,7 2 0 16,-1-12-9-16,-3 4-72 16,-7 5-3-16</inkml:trace>
  <inkml:trace contextRef="#ctx0" brushRef="#br0" timeOffset="16203.6979">17581 7517 449 0,'0'0'5'15,"-7"-19"1"-15,6-1 1 16,1-2 2-16,1-5 1 16,10-6 1-16,0-3 1 15,14-6-10-15,7 1-2 0,9 0 0 16,8 3 0-16,6-4 0 16,13 3 0-16,8-4-71 15,-2 1-13-15</inkml:trace>
  <inkml:trace contextRef="#ctx0" brushRef="#br0" timeOffset="16711.5569">18786 7240 473 0,'1'16'3'16,"4"13"0"-16,8 14 2 0,2 8-1 15,5 12 0-15,2 6 0 16,7 9 1-16,-8 0 0 16,2-12-2-16,-7-11-1 15,-9-15-2-15,-7-18 0 16,0-22 0-16,-19-17 0 0,-7-28 0 16,3-25 0-16,-6-23-5 15,5-18 1-15,-4-7 0 16,10 4 0-16,6 6 3 15,8 12-1-15,7 17 2 0,17 22 2 16,8 27 0-16,13 25 1 16,3 10 0-16,4 19 0 15,-4 18 4-15,-5 7-7 16,-11 10 0-16,-14 4 0 0,-9 0 0 16,-12-5 0-16,-18-10 0 15,-11-9-75-15,3-15-7 16</inkml:trace>
  <inkml:trace contextRef="#ctx0" brushRef="#br0" timeOffset="17400.0809">19438 7210 377 0,'0'0'9'0,"0"0"0"16,0 0 1-16,0 0 1 16,0 0-1-16,0-9 2 0,0-7-1 15,0-6 0-15,3-7-7 16,2 1-2-16,1-4 0 15,3 5-1-15,5 4 3 16,2 10-1-16,2 8 1 0,2 5-1 16,9 12 1-16,1 5 0 15,2 5 0-15,-1 4-1 16,0 1-1-16,1-3 0 0,-5-2 0 16,-2-4-2-16,-4 0 2 15,0-3-1-15,-5-3 0 16,1 3-1-16,3-6-1 15,-6-3 0-15,3 1 1 0,-3-7 0 16,1-2 0-16,-3-9 0 16,-7-8-1-16,-4-10 2 15,-1-1 0-15,-7-6 0 16,-7-3 2-16,-3 6-3 16,-5 4 0-16,0 7 0 0,2 10 0 15,1 12 0-15,3 9 0 16,4 15 0-16,4 3 0 15,4 9 0-15,4-3 0 0,3 0 0 16,7-8 0-16,9-5-2 16,12-11-78-16,-6-9-4 15</inkml:trace>
  <inkml:trace contextRef="#ctx0" brushRef="#br0" timeOffset="17699.9504">20133 6615 432 0,'0'0'6'0,"-1"27"0"16,1 12 2-16,7 12 2 0,0 12 0 16,9 9 0-16,2 7 0 15,5 6 1-15,4-8-6 16,-1-11-4-16,2-12-10 16,-2-20-30-16,-2-17-38 0,-6-8-4 15</inkml:trace>
  <inkml:trace contextRef="#ctx0" brushRef="#br0" timeOffset="18083.5298">20009 7009 397 0,'0'0'7'15,"0"0"0"-15,-9 5 3 0,9-5 1 16,6 17 1-16,10-8 2 15,6 3-1-15,12-2 1 16,13-1-5-16,8-3-2 16,7-6-2-16,3-3 0 0,0-12-5 15,-4-5 0-15,-1-6 0 16,-13-5-4-16,-9 3-1 16,-10-5 2-16,-13 2-1 15,-13 2 1-15,-5 5 1 0,-12 7 2 16,-5 4 2-16,-6 9 1 15,1 4 1-15,3 12-1 16,3 14 0-16,9 6 0 16,6 8-2-16,5 7 1 0,12-4-2 15,10-1 0-15,8-4 0 16,8-7-2-16,5-11-3 16,1-10-8-16,8-8-10 15,12-4-54-15,-7-13-4 0</inkml:trace>
  <inkml:trace contextRef="#ctx0" brushRef="#br0" timeOffset="18493.5029">21047 7141 448 0,'0'0'3'15,"0"0"0"-15,-12 0-1 0,11-9 0 16,1-6-3-16,0-12-7 15,1-9-3-15,3-4-4 16,4-11-2-16,-6-2 6 16,-2 1 8-16,-2 8 5 15,-12 7 7-15,-1 17 7 0,-6 10 5 16,-2 10 2-16,1 14 0 16,5 5-5-16,6 11-11 15,4-3-7-15,9 3 0 0,11-7 0 16,10-1-12-16,5-10-23 15,1 2-44-15,8 2-3 16</inkml:trace>
  <inkml:trace contextRef="#ctx0" brushRef="#br0" timeOffset="18695.9255">21241 7126 348 0,'0'0'4'16,"0"0"0"-16,3-6 2 15,-1-10 1-15,2-7-1 16,1-11-1-16,4-7 3 0,0-7 0 15,3-3-1-15,0 5 1 16,1 7 4-16,2 12 0 16,1 18 2-16,-2 9-1 15,1 21 0-15,-1 9-2 0,4 11-2 16,6 0-8-16,5 1-19 16,12-7-57-16,-10-10-4 15</inkml:trace>
  <inkml:trace contextRef="#ctx0" brushRef="#br0" timeOffset="19127.7038">22006 6645 383 0,'0'0'6'0,"0"0"1"16,-6-9 3-16,6 9 0 0,-20-8 2 16,2 8 1-16,-4 0 1 15,-5 8 1-15,-4 4-6 16,-3 7 0-16,1 6-2 15,3-1-2-15,4 0-1 0,11 1-1 16,8-2-1-16,9-4 0 16,13-1-2-16,11-3 0 15,6 1 0-15,6 1 0 0,4 0 0 16,-3 5 0-16,-7 2 0 16,-6 7 0-16,-11 1 0 15,-12 11 0-15,-7-4 0 16,-19 3 0-16,-6 3 0 15,-12-6 0-15,1-3 0 0,-11 0-58 16,10-21-24-16</inkml:trace>
  <inkml:trace contextRef="#ctx0" brushRef="#br0" timeOffset="21245.4319">8810 9153 444 0,'0'0'5'16,"0"0"2"-16,-8-16 2 15,-2 7 2-15,-2-5 0 16,-7 1 1-16,-7-5 0 0,-4 4-12 15,-6 1 0-15,-3 6 0 16,-8 7 0-16,-3 13 0 16,-3 19 0-16,1 12 0 15,1 21 0-15,5 16 0 16,7 15 0-16,11 3 0 0,13 1 0 16,15-4 0-16,13-10 0 15,23-15 0-15,16-18 0 16,12-26 0-16,17-12 0 15,2-15 0-15,12-16-81 0,0-5-6 16</inkml:trace>
  <inkml:trace contextRef="#ctx0" brushRef="#br0" timeOffset="21973.0551">9187 9551 391 0,'0'0'6'16,"0"0"2"-16,0 0 4 15,-8 0 1-15,8 0 1 0,0 0 2 16,-13-2 0-16,13 2 1 16,-11-7-4-16,11 7-8 15,-14-11-5-15,14 11 0 16,-17-13 0-16,5 8 0 0,4-1 0 16,-1 0 0-16,-2 1 0 15,3-2 0-15,-1 0 0 16,0-1 0-16,9 8 0 15,-14-16 0-15,14 16 0 0,-13-11 0 16,13 11 0-16,-10-9 0 16,10 9 0-16,-11-3 0 15,11 3 0-15,-12 0 0 16,12 0 0-16,-10 13 0 0,1 0 0 16,2 2 0-16,-1 3 0 15,0 3 0-15,2 0 0 16,-1 3 0-16,4 0 0 0,3-1 0 15,3-1 0-15,9 0 0 16,4-1 0-16,4-1 0 16,4-1 0-16,2-1 0 15,1 0 0-15,-2-4 0 16,-7-6 0-16,-1-5 0 0,-8-3-2 16,-7-11 0-16,-2-10-4 15,-1-8-7-15,0 3-14 16,0 6-50-16,1-1-6 15</inkml:trace>
  <inkml:trace contextRef="#ctx0" brushRef="#br0" timeOffset="22414.7751">9392 9415 440 0,'0'0'4'0,"-2"22"2"16,0 8 2-16,2 15 1 0,4 12 1 16,4 15 0-16,4 11 1 15,3 8-1-15,3-2-7 16,0-6-3-16,2-13 0 15,-3-12 0-15,-3-18 0 16,-4-19 0-16,-10-21 0 0,4-12 0 16,-7-24 0-16,-7-18 0 15,-2-15 0-15,-5-8 0 16,2-9 0-16,-3 2 0 16,3 4 0-16,7 9 0 0,3 15 0 15,5 14 0-15,8 19 0 16,10 17 0-16,5 12 0 15,3 20 0-15,0 9 0 16,-3 11 0-16,-1 9 0 0,-7-1 0 16,-5 2 0-16,-10-11-24 15,-7-4-59-15,-9-9-3 16</inkml:trace>
  <inkml:trace contextRef="#ctx0" brushRef="#br0" timeOffset="22776.3441">9162 9576 384 0,'0'0'7'16,"1"14"2"-16,3 6 2 15,2 0 1-15,5 6 0 16,1 3 0-16,6 5-3 0,-1-3-14 16,0-4-65-16,7-1-6 15</inkml:trace>
  <inkml:trace contextRef="#ctx0" brushRef="#br0" timeOffset="23186.1237">9881 9506 432 0,'0'0'3'16,"0"0"1"-16,0 9 0 16,0-9 0-16,6 13 0 0,6-8 1 15,7-5-3-15,6 0-6 16,14-13-27-16,8-9-44 16,2-9-2-16</inkml:trace>
  <inkml:trace contextRef="#ctx0" brushRef="#br0" timeOffset="23575.3926">10363 9022 434 0,'0'16'4'0,"6"16"1"16,3 14 1-16,2 15 1 15,2 11 0-15,1 8 1 16,5 6 0-16,-1 5 0 16,-3-16-3-16,0-17-2 0,-1-16-1 15,-2-21-1-15,-1-17 0 16,0-13 0-16,0-15-1 16,0-13-1-16,3-4 1 15,-1 0 0-15,3-1 0 0,1 6 0 16,2 8 1-16,2 14-1 15,1 11 0-15,3 9 1 16,-2 13 1-16,-2 11-1 16,-7 11 1-16,-6 5-1 0,-6 3 1 15,-9 1 0-15,-8-3-2 16,-10-4-2-16,-6-14-7 16,1-7-19-16,5-20-51 15,-1-14-3-15</inkml:trace>
  <inkml:trace contextRef="#ctx0" brushRef="#br0" timeOffset="24091.9266">11120 9719 417 0,'0'0'4'0,"0"0"-2"16,-5 0 1-16,-2-8-1 15,2-11-4-15,1-13-4 16,-1-9-3-16,-3-9 0 0,-1-10-2 15,3-2 8-15,-5 4 5 16,-3 13 4-16,1 14 6 16,-6 13 5-16,2 18 3 0,0 10 1 15,4 11-3-15,0 4-6 16,7 1-7-16,4-9-5 16,5-1-6-16,8-15-11 15,8-5-36-15,6-4-28 16,1-4 0-16</inkml:trace>
  <inkml:trace contextRef="#ctx0" brushRef="#br0" timeOffset="24482.554">11319 9579 361 0,'0'0'8'0,"-2"16"3"16,1-4 4-16,0 3-1 16,1-1 1-16,0 3 0 15,0-2 0-15,0 3 1 16,4-7-8-16,0 0-3 0,-4-11-3 16,8 8 0-16,-8-8-1 15,0 0-1-15,4-15 1 16,-4-10-1-16,1-10 1 0,-4-13-1 15,1-8 0-15,0-9 0 16,1 1 0-16,1 0-1 16,0 10 1-16,6 8 0 15,5 20 0-15,2 23 1 0,5 15 0 16,3 24 0-16,1 12 0 16,1 9 1-16,3 6-1 15,-2-3-3-15,-3-9-7 16,1-11-21-16,7-16-48 15,-13-19-1-15</inkml:trace>
  <inkml:trace contextRef="#ctx0" brushRef="#br0" timeOffset="24858.636">11844 8545 461 0,'1'10'4'15,"1"21"2"-15,1 18 2 16,1 23 0-16,6 15 0 0,1 20 1 16,0 11-2-16,5 15-7 15,-1-12 0-15,4-11 0 16,0-13 0-16,-2-20 0 0,-1-22 0 16,-1-19 0-16,-6-21 0 15,-9-15 0-15,9-15 0 16,-10-22-9-16,-13-10-1 15,-8-8 1-15,-3-2 2 16,-8-1 3-16,-2 8 2 0,-3 16 4 16,2 14 3-16,0 20 3 15,3 17 1-15,4 19 1 16,6 15-3-16,8 11-7 16,10 0 0-16,5-2 0 0,14-6 0 15,12-8 0-15,10-16 0 16,11-10-9-16,2-11-70 15,15-14-5-15</inkml:trace>
  <inkml:trace contextRef="#ctx0" brushRef="#br0" timeOffset="25267.4027">12362 9610 425 0,'0'0'1'0,"0"0"-1"15,-4-13-1-15,2-8-3 16,1-11-6-16,-5-11-2 0,4-11-1 16,-1-7 0-16,-1-3 8 15,0 5 7-15,-3 9 6 16,-2 19 7-16,-1 15 6 16,-3 19 4-16,0 21 1 0,0 11-1 15,2 10-8-15,4-1-13 16,4 1-4-16,3-6 0 15,11-9 0-15,8-13-3 16,5-4-20-16,1-2-36 0,4-11-24 16,3 4-2-16</inkml:trace>
  <inkml:trace contextRef="#ctx0" brushRef="#br0" timeOffset="25477.6597">12654 9651 309 0,'0'0'3'15,"-2"-18"4"-15,-3-5 4 16,0-9 2-16,1-7 4 16,1-9 3-16,1 0 3 0,0-3 0 15,2 12-1-15,1 5-4 16,6 20-1-16,3 14-4 16,2 19-3-16,3 14-5 15,0 9-5-15,11 7-2 0,-2-7-23 16,4 3-54-16,5-4-3 15</inkml:trace>
  <inkml:trace contextRef="#ctx0" brushRef="#br0" timeOffset="26041.3924">13167 9317 452 0,'0'0'3'16,"0"0"2"-16,-10 0 0 0,10 0 1 15,-11 0 1-15,11 0 1 16,-12-7 0-16,12 7 2 16,-13-8-3-16,13 8-7 15,-7-9 0-15,7 9 0 16,0 0 0-16,-13-6 0 0,13 6 0 15,-8 0 0-15,8 0 0 16,-9 3 0-16,9-3 0 16,-11 5 0-16,11-5 0 0,-14 10 0 15,4-5 0-15,-3 2 0 16,2 6 0-16,-5 3 0 16,1 3 0-16,-1 5 0 15,4 2 0-15,0 2 0 0,8-4 0 16,2-5 0-16,2-6 0 15,0-13 0-15,16 0 0 16,-1-8 0-16,8-4 0 16,0-5 0-16,5 5 0 0,2 5 0 15,3 7 0-15,0 13 0 16,0 13 0-16,1 12 0 16,-2 10 0-16,-3 10 0 15,-7 8 0-15,-1 6 0 16,-11 1 0-16,-8 2 0 0,-2 0 0 15,-17-2 0-15,-8 2 0 16,-12-11 0-16,-9-6 0 16,-4-13 0-16,-4-17 0 15,1-12-2-15,-7-17-79 0,6-20-2 16</inkml:trace>
  <inkml:trace contextRef="#ctx0" brushRef="#br0" timeOffset="26682.2031">14711 9191 425 0,'0'0'6'0,"0"0"1"16,-15-9 4-16,2 3 0 15,-4-1 2-15,-4 1 0 0,-1 3 2 16,-7 3-5-16,-3 14-10 15,1 11 0-15,3 15 0 16,4 14 0-16,7 9 0 16,6 7 0-16,11 0 0 0,10-2 0 15,12-15 0-15,21-10-32 16,8-14-51-16,7-21-3 16</inkml:trace>
  <inkml:trace contextRef="#ctx0" brushRef="#br0" timeOffset="26946.1805">15018 9438 430 0,'-2'10'5'16,"-3"4"3"-16,1 6 0 15,1 2 0-15,3 2 1 0,0-5-1 16,5-2 1-16,5-5-1 16,2-12-4-16,8-19-3 15,1-15 0-15,-2-10-1 16,-1-9 0-16,-7-5 1 0,-6-3 0 15,-5 3 3-15,-13 12 0 16,-8 7-2-16,-6 19-2 16,-5 19 0-16,0 11 0 15,2 22 0-15,2 10 0 0,14 9 0 16,4 0 0-16,16 2 0 16,5-9-77-16,19-14-6 15</inkml:trace>
  <inkml:trace contextRef="#ctx0" brushRef="#br0" timeOffset="27970.0679">15346 9220 253 0,'0'0'6'0,"0"0"3"15,0 0 3-15,0 0 1 16,-3 12 4-16,3-12 1 15,-1 10 1-15,1 0 3 0,0 2-5 16,0 6-4-16,2 5-1 16,0 7-2-16,3 0-2 15,5 6-2-15,-2 0-1 0,1-1-1 16,1-4-1-16,1-3-1 16,-2-10 0-16,1-3-2 15,0-10 1-15,-10-5 0 16,8-8-1-16,-4-11 0 15,0-5 1-15,-1-8-1 0,-1-4 1 16,1-6-1-16,-1 2 0 16,3-2 0-16,0 4 0 15,-2 5 0-15,2 5-1 16,0 0 1-16,1 8 0 0,0 2 0 16,-2 2-1-16,3 4 1 15,-2 2 0-15,5 0 1 16,-5-1 0-16,6 3-1 15,-3 5 1-15,1 3 1 0,1 1 0 16,1 8 1-16,-3 5 0 16,-1 7 0-16,1 4 0 15,-1 7 1-15,0 5 1 0,-2 1-1 16,3 2 0-16,-3-2-1 16,1-2 0-16,-1-3-1 15,0-8-1-15,4-8 0 16,-9-17-1-16,15 0-1 15,-6-17 0-15,3-9-1 0,-4-10 1 16,6-3-1-16,0-2 1 16,0 3-1-16,-1 10 2 15,5 11 0-15,1 17 1 16,2 12 0-16,0 15 1 0,-4 9-1 16,5 9 1-16,-1 2-3 15,-2-3-11-15,0-6-63 16,0-3-4-16</inkml:trace>
  <inkml:trace contextRef="#ctx0" brushRef="#br0" timeOffset="28484.414">16117 9230 415 0,'0'0'4'0,"0"21"1"15,3 6 1-15,4 12 0 16,6 9 2-16,2 15 0 0,5 7 1 16,-1 3 0-16,0 0-3 15,-2-8 0-15,-5-12-1 16,-5-14-1-16,-7-17-1 16,0-22 0-16,-11-12-2 0,-3-27-1 15,-2-19-1-15,2-15-1 16,2-13-1-16,2-4 1 15,6 2-1-15,4 4 2 0,7 11 1 16,6 19 1-16,9 21-1 16,6 21 2-16,0 15 0 15,0 20 0-15,2 15 1 16,-5 12-1-16,-2 8 0 0,-10 3 0 16,-6 0 0-16,-7-7-1 15,-7-8-3-15,-10-7-5 16,-8-20-14-16,-3-19-52 15,0-9-7-15</inkml:trace>
  <inkml:trace contextRef="#ctx0" brushRef="#br0" timeOffset="28873.771">16551 8347 432 0,'0'0'6'0,"-7"2"2"15,0 16 1-15,1 10 2 16,2 22 1-16,1 15 0 16,3 23 1-16,3 17-5 0,10 13-8 15,5 12 0-15,4 1 0 16,3-4 0-16,5-10 0 15,-1-17 0-15,8-28-76 16,-5-6-6-16</inkml:trace>
  <inkml:trace contextRef="#ctx0" brushRef="#br0" timeOffset="29325.601">16905 9326 414 0,'0'0'3'0,"0"0"0"0,4 9 2 15,9-8 0-15,0-1 0 16,9-3 1-16,0-8 1 16,8-6-1-16,0-7-2 0,-2-8 0 15,-3-5 0-15,-9-1-1 16,-4-2 1-16,-12 8 1 15,0 8 0-15,-13 14 0 16,-2 11 1-16,-5 19-1 0,4 19 0 16,4 10-1-16,8 10-1 15,3 7-3-15,13 0 0 16,12-6 0-16,8-14-9 16,16-7-15-16,10-13-54 15,-3-14-4-15</inkml:trace>
  <inkml:trace contextRef="#ctx0" brushRef="#br0" timeOffset="29583.8794">17365 9058 441 0,'-6'10'5'16,"6"7"1"-16,0 8 0 16,8 8 1-16,5 6 0 0,8 6 1 15,9 2 1-15,6 5-1 16,12-10-4-16,5-6-2 16,2-6-6-16,-1-9-10 15,-2-14-61-15,-5 7-5 0</inkml:trace>
  <inkml:trace contextRef="#ctx0" brushRef="#br0" timeOffset="29808.8069">17420 9610 450 0,'0'0'6'0,"0"0"-1"16,-13-2 2-16,12-11 0 15,1-8 2-15,10-13 2 0,4-12-1 16,10-11-4-16,10-12-6 16,8-9 0-16,9-9 0 15,1-6 0-15,7 10 0 0,-5-5 0 16,1 10-79-16,0 11-5 16</inkml:trace>
  <inkml:trace contextRef="#ctx0" brushRef="#br0" timeOffset="50640.424">4675 12731 424 0,'0'0'4'0,"0"0"1"16,0 0 2-16,0 15 0 15,0 11 2-15,4 10 0 0,5 11 0 16,1 11-1-16,4 7-2 15,2 7-5-15,6 3-6 16,-5-11-18-16,-13-6-55 16,15-8-3-16</inkml:trace>
  <inkml:trace contextRef="#ctx0" brushRef="#br0" timeOffset="50850.0286">4454 13266 414 0,'0'0'4'16,"0"0"2"-16,0 0 3 15,0 0 1-15,9 0 2 16,7-2 1-16,6-8 0 0,9-2 0 16,10-8-3-16,7-8-3 15,13-4-7-15,3-11-11 16,13 1-66-16,-4 4-5 15</inkml:trace>
  <inkml:trace contextRef="#ctx0" brushRef="#br0" timeOffset="51883.418">5010 12721 329 0,'0'0'8'16,"0"0"3"-16,0 0 3 15,0 17 3-15,0 4 3 16,9 18 0-16,3 9 1 15,1 7 0-15,9 8-7 0,-1 6-3 16,2 2-3-16,-3-2-2 16,0-8-1-16,-6-17-2 15,-4-8 0-15,-3-11-3 0,-7-11 0 16,0-14 0-16,-9-14 0 16,-7-20 0-16,0-17 0 15,-4-12 0-15,-2-17-3 16,-2-10 0-16,3-6 0 0,2 1 0 15,2 4 0-15,6 8 1 16,6 7 0-16,2 17 1 16,3 8 0-16,8 11 0 15,5 10-1-15,5 10 1 16,6 8-1-16,3 7 1 0,3 5 0 16,3 11 1-16,1 3 0 15,0 12 0-15,1 1 1 16,-6 7 1-16,-4 7 0 15,-8 3 0-15,-7 5 1 0,-4-2 0 16,-6 2-1-16,-7-3 1 16,-4-3 0-16,-2-7 0 15,-3-4-1-15,5-5-1 16,2-7-1-16,7-1 2 0,2-1-2 16,11 0 0-16,2 2-2 15,7 0 1-15,-1 5 1 16,4 4-1-16,0 3 0 15,-1 4-2-15,-6 0-8 0,6 4-20 16,9-2-49-16,-13-3-1 16</inkml:trace>
  <inkml:trace contextRef="#ctx0" brushRef="#br0" timeOffset="52683.7129">5721 13343 349 0,'0'0'8'0,"1"15"5"16,3-1 3-16,0-3 0 0,0 0 0 16,-1-1 2-16,-3-10 1 15,9-9 1-15,-9-24-8 16,0-20-4-16,-4-19-3 15,-2-23-1-15,0-13-1 0,1-8-2 16,3 2 0-16,0 14-1 16,2 17 2-16,3 24-2 15,6 32 0-15,8 35 0 0,4 37 0 16,3 23 0-16,4 14 0 16,3 5 0-16,1 1 0 15,-3-5 0-15,-3-16 0 16,-4-19 0-16,-3-22 0 15,-8-18 0-15,-11-8 0 0,15-27 0 16,-14-15 0-16,-1-14 0 16,0-15 0-16,0-5 0 15,0-5 0-15,0 10-8 16,2 5-29-16,0 14-46 0,18 20-2 16</inkml:trace>
  <inkml:trace contextRef="#ctx0" brushRef="#br0" timeOffset="53212.1792">6170 12579 430 0,'0'12'3'0,"0"9"2"15,6 14 1-15,4 12 2 0,0 12 0 16,5 10 1-16,-2 7 0 16,4 6 1-16,-3-12-4 15,-1-11-1-15,-2-13-3 16,-5-20 0-16,-6-26-2 16,5-14 0-16,-5-30-3 0,0-21 0 15,-4-20-1-15,1-15 1 16,1-11 1-16,0 3 0 15,2 9 2-15,0 14 1 16,4 18 3-16,9 27 1 0,4 34 0 16,6 29 1-16,5 35-2 15,1 22-4-15,5 14 0 16,2 14 0-16,1 6 0 0,-3-3 0 16,-3-13 0-16,-6-19-12 15,-1-22-67-15,-7-22-5 16</inkml:trace>
  <inkml:trace contextRef="#ctx0" brushRef="#br0" timeOffset="53388.1903">6392 12940 422 0,'0'0'6'0,"-1"11"0"0,1 1-1 15,0-3 1-15,2-1-1 16,7 2 0-16,5-3-1 15,9 0-5-15,5-7-12 16,12-9-29-16,11-3-33 16,0-5-3-16</inkml:trace>
  <inkml:trace contextRef="#ctx0" brushRef="#br0" timeOffset="53603.992">6989 12743 433 0,'0'0'6'15,"-14"0"1"-15,-1 3 2 16,-4 13 0-16,-6 6 2 0,-4 7-1 15,-1 5 1-15,2 7 0 16,7 5-7-16,10 4-4 16,7-6 0-16,8-5 0 0,12-10 0 15,12-7 0-15,5-7 0 16,3-2 0-16,-1-4 0 16,-3 3 0-16,-7 5 0 15,-9 7-2-15,-8 9-10 0,-13-2-19 16,-13 9-49-16,0-2-3 15</inkml:trace>
  <inkml:trace contextRef="#ctx0" brushRef="#br0" timeOffset="53827.6133">7186 13097 483 0,'0'0'5'0,"0"0"-1"16,-7 15 2-16,7-6-1 16,1 3 0-16,7 1-2 0,-2 3-3 15,1 3 0-15,2 2 0 16,-2 2 0-16,0 3 0 16,-7 6-56-16,-3-6-26 15,-7-2-3-15</inkml:trace>
  <inkml:trace contextRef="#ctx0" brushRef="#br0" timeOffset="54307.8084">8590 13114 451 0,'0'0'5'0,"0"0"1"0,0 12 1 16,0-12 0-16,0 0 0 16,-10-3 0-16,1-16 0 15,-4-13 0-15,-1-14-5 16,-8-12-1-16,1-8 0 15,-3-1 2-15,6 3-3 0,1 5 0 16,6 11 0-16,9 10 0 16,8 12 0-16,14 6 0 15,12 6 0-15,9-4 0 0,12 5-2 16,-1 13-71-16,16-22-10 16</inkml:trace>
  <inkml:trace contextRef="#ctx0" brushRef="#br0" timeOffset="54940.1505">9023 12328 430 0,'0'0'3'16,"-2"19"2"-16,2 5 0 15,2 12 1-15,5 12 1 0,5 15 1 16,4 10 1-16,4 7 0 16,5 0-2-16,1-4-1 15,-1-10-2-15,-2-13 0 16,-5-15 0-16,-7-17 0 0,-11-21-4 16,3-18 0-16,-12-21 0 15,-7-20 0-15,-6-16 0 16,-5-13 0-16,0-12-3 15,-2 1 1-15,7 1-1 0,6 10 2 16,8 6 0-16,8 12 1 16,10 17-1-16,13 14 1 15,7 10 1-15,7 9-1 16,4 13 1-16,2 7 0 0,-4 14 1 16,-1 16 0-16,-7 11 2 15,-8 10-4-15,-10 14 0 16,-6 5 0-16,-7 6 0 15,-3 4 0-15,-10-5 0 0,2-1 0 16,3-7 0-16,3-7 0 16,8-10 0-16,5-10 0 15,12-9 0-15,7-12 0 16,10-2 0-16,1-13-12 0,8-4-69 16,1 0-3-16</inkml:trace>
  <inkml:trace contextRef="#ctx0" brushRef="#br0" timeOffset="55531.833">9944 13113 380 0,'0'0'8'0,"0"0"1"15,0-7 1-15,0-7 0 16,-4-13 2-16,-3-15-2 16,-2-15 1-16,-1-18 0 0,0-15-5 15,-3-14-2-15,3-9 0 16,5 8 0-16,1 9 1 15,4 18 0-15,4 23 1 16,7 29 1-16,6 30-2 0,7 34-1 16,2 23-4-16,5 17 0 15,4 9 0-15,0 1 0 16,-1-2 0-16,-3-13 0 0,-4-20 0 16,-5-18 0-16,-7-21 0 15,-5-17 0-15,-4-24 0 16,-5-19 0-16,1-17 0 15,-6-21 0-15,-3-10 0 16,-1-4 0-16,3 7 0 0,2 8-5 16,3 20-14-16,3 17-61 15,10 28-2-15</inkml:trace>
  <inkml:trace contextRef="#ctx0" brushRef="#br0" timeOffset="56039.7893">10400 12194 401 0,'0'0'5'16,"0"0"2"-16,1 12 2 16,4 9 1-16,0 13 2 0,6 15 0 15,2 12 1-15,4 11 1 16,0 9-6-16,4 4 0 15,-3-4-2-15,-2-9 0 16,-4-16-6-16,-1-18 0 0,-7-21 0 16,-3-23 0-16,-3-26 0 15,-4-26-2-15,-4-21-1 16,1-20-2-16,0-11 1 16,2-11 2-16,4 11 0 0,3 10 3 15,6 17 0-15,8 25 2 16,11 28 0-16,7 32 1 15,7 37 2-15,5 25-6 16,3 22 0-16,-2 17 0 0,1 9 0 16,-6 5 0-16,-9-10-25 15,-11-10-55-15,-1-16-2 16</inkml:trace>
  <inkml:trace contextRef="#ctx0" brushRef="#br0" timeOffset="56255.6202">10556 12498 462 0,'0'0'4'16,"0"8"0"-16,0-8-1 16,2 13 1-16,9-5 0 0,5-3 1 15,8 0-1-15,8 1 0 16,10-6-5-16,5 0-2 15,8-8-9-15,4 3-26 16,2-1-41-16,-3 0 0 0</inkml:trace>
  <inkml:trace contextRef="#ctx0" brushRef="#br0" timeOffset="56515.7388">11216 12428 411 0,'0'0'6'0,"-13"-6"1"0,1 3 2 16,0 3 1-16,-7 0 0 15,-3 7 1-15,0 6 1 16,-3 6 0-16,4 8-5 16,3 4-1-16,8 0-2 15,4 1-1-15,6-2 0 0,6 0-3 16,7-8 0-16,4-1 0 16,3-3 0-16,3-1 0 15,-4 0 0-15,-1 4 0 16,-8 8 0-16,-2 5 0 0,-8 5 0 15,-6 5 0-15,-5 6 0 16,-11-7-37-16,3-4-43 16,-5-4-4-16</inkml:trace>
  <inkml:trace contextRef="#ctx0" brushRef="#br0" timeOffset="63645.783">12488 12814 283 0,'0'0'7'0,"13"0"4"15,-2 0 0-15,3-5 2 16,5-6-1-16,0-6 0 0,6-4 0 16,0-5 2-16,-8-11-8 15,-2 1 1-15,-11-4 1 16,-4 7 2-16,-4 0 3 16,-10 15 0-16,-7 14 3 15,-1 14 0-15,-3 20 1 0,4 18-2 16,2 11-3-16,10 8-9 15,8 2-3-15,7-6 0 16,20-8 0-16,5-9-47 0,19-25-34 16,5-17-3-16</inkml:trace>
  <inkml:trace contextRef="#ctx0" brushRef="#br0" timeOffset="64111.8696">12848 12554 369 0,'0'0'7'0,"0"10"6"0,5 5 1 16,6 9 1-16,7 7 1 16,8 7 1-16,6 6 0 15,8 2 1-15,10 1-9 0,-4-8-9 16,10-1-19-16,0-9-57 15,-10-7-3-15</inkml:trace>
  <inkml:trace contextRef="#ctx0" brushRef="#br0" timeOffset="64342.2709">12870 13020 417 0,'0'0'4'16,"0"0"3"-16,0-11 1 15,6-8 1-15,3-10 1 16,4-9 0-16,8-4 1 0,6-9 0 16,7-6-4-16,10 3-5 15,-1-2-14-15,12 5-64 16,5 11-3-16</inkml:trace>
  <inkml:trace contextRef="#ctx0" brushRef="#br0" timeOffset="64925.4823">13322 12758 387 0,'0'0'6'0,"1"29"4"16,3 2 2-16,8 13 0 15,0 9 1-15,8 4 1 16,2 9-1-16,1 0 1 0,1-6-7 15,0-14-3-15,-4-11-2 16,-7-19-1-16,-13-16 0 16,0-18 0-16,-10-20-1 15,-8-22-1-15,-9-17 0 16,1-11-1-16,3-1 0 0,3 4 0 16,6 10 1-16,9 13 1 15,6 18 1-15,17 22 2 16,8 22 0-16,5 20 1 15,5 13 1-15,-1 9-1 0,-3 4-1 16,-4 4-3-16,-6-1 0 16,-10-3 0-16,-12-8 0 15,-7-7 0-15,-14-17-9 0,0-17-69 16,-6-10-6-16</inkml:trace>
  <inkml:trace contextRef="#ctx0" brushRef="#br0" timeOffset="65302.6355">13845 12644 387 0,'0'0'8'16,"0"22"1"-16,0 0 3 16,3 7 1-16,7 1 1 15,6 0 0-15,1-1 0 16,5-2 0-16,4-14-6 0,-1-13-3 16,0-9-1-16,-4-14-2 15,-6-11 0-15,-9-3 0 16,-6-1 1-16,-8 1-3 15,-10 3 0-15,-6 12 0 0,-2 9 0 16,-4 10 0-16,2 11 0 16,3 13 0-16,1 3 0 15,14 7 0-15,1-7-21 16,13-2-62-16,11-2-3 0</inkml:trace>
  <inkml:trace contextRef="#ctx0" brushRef="#br0" timeOffset="65891.6953">14284 12792 325 0,'0'0'6'15,"7"21"4"-15,0-7 2 0,-3 3 3 16,1-2 1-16,-5-1 0 16,0-14-1-16,-2 8 1 15,-7-16-5-15,-5-17-4 16,-2-9-2-16,1-7-2 16,5-1 0-16,3 4 1 0,5 4 1 15,4 9 0-15,11 9 1 16,6 8-1-16,5 8 0 15,5 2 0-15,5 4-5 0,0-3-10 16,6-3-33-16,0-6-37 16,-6-7 0-16</inkml:trace>
  <inkml:trace contextRef="#ctx0" brushRef="#br0" timeOffset="66102.118">14712 12041 442 0,'0'0'7'0,"0"20"1"16,-1 5 3-16,1 18 1 15,2 12 1-15,8 13 0 16,3 15-8-16,4 8-5 16,9-1 0-16,-5-3 0 15,7-11 0-15,-1-16 0 0,2-12-7 16,-2-21-77-16,-8-17-2 15</inkml:trace>
  <inkml:trace contextRef="#ctx0" brushRef="#br0" timeOffset="66334.3053">14548 12588 402 0,'0'0'5'0,"0"0"2"16,13 11 1-16,3-5 1 0,5 1 1 15,9-1-1-15,9-2 1 16,5-3 0-16,10-2-5 16,2-9-9-16,-1-6-31 15,8-9-41-15,0 2-1 0</inkml:trace>
  <inkml:trace contextRef="#ctx0" brushRef="#br0" timeOffset="66772.1073">15156 12659 412 0,'0'0'4'0,"15"0"2"0,-3-4 2 16,3-6 0-16,6-3-1 16,-4-10 2-16,4 0-1 15,-2-9 2-15,-8-3-5 0,-9-2-1 16,-2-2 1-16,-4 10 1 16,-6 3 2-16,-7 13-1 15,-1 13-3-15,0 15-4 16,1 20 0-16,7 11 0 15,2 8 0-15,8 3 0 0,6 0 0 16,11-12 0-16,11-12 0 16,-1-16-62-16,13-21-24 15</inkml:trace>
  <inkml:trace contextRef="#ctx0" brushRef="#br0" timeOffset="67107.4013">15616 11665 463 0,'0'8'7'0,"-2"20"1"16,4 17 2-16,4 15 0 0,-2 21 3 16,9 13-13-16,3 14 0 15,0 9 0-15,6-5 0 16,2-7 0-16,-1-15 0 0,-1-15 0 16,-2-22 0-16,-1-15 0 15,-7-20 0-15,-12-18 0 16,9-10 0-16,-18-21 0 15,-5-4-15-15,-9-8 2 0,-11 0 4 16,-5 9 3-16,-6 10 5 16,4 19 5-16,-5 8 5 15,10 23 3-15,5 13 2 16,10 12-9-16,10 0-5 0,11 3 0 16,12-9 0-16,14-9 0 15,12-9 0-15,10-17 0 16,10-6 0-16,-5-11-60 15,8-15-26-15</inkml:trace>
  <inkml:trace contextRef="#ctx0" brushRef="#br0" timeOffset="70293.4527">17004 11761 415 0,'0'0'6'0,"0"0"2"15,0 7 3-15,4 7 1 0,-2 11 2 16,6 11 0-16,0 15 1 16,8 15 1-16,0 13-16 15,4 11 0-15,3 4 0 16,1 3 0-16,4-6 0 0,-3-8 0 15,-5-13 0-15,-1-17 0 16,-3-14 0-16,-7-22 0 16,-9-17 0-16,4-14 0 15,-4-19 0-15,-4-12 0 16,2-1 0-16,2 0 0 0,3-2 0 16,6 12 0-16,10 11 0 15,5 16 0-15,-2 12 0 16,3 16 0-16,-5 13 0 15,-5 8 0-15,-8 8 0 0,-7-1 0 16,-14-2 0-16,-10-2 0 16,-5-11 0-16,-8-15 0 15,6-14-44-15,-2-9-37 0,5-14-3 16</inkml:trace>
  <inkml:trace contextRef="#ctx0" brushRef="#br0" timeOffset="70913.8846">17653 12402 377 0,'0'0'8'15,"0"0"3"-15,-10 12 4 16,10-12 1-16,-16 17 1 0,12-2 1 16,-4 1-1-16,3 4 1 15,5-4-7-15,3 4-8 16,10-6-3-16,5-3 0 15,5-6 0-15,5-3 0 0,1-4 0 16,1-6 0-16,-2-2 0 16,2-1 0-16,-5 2 0 15,2 9 0-15,-2 3 0 16,3 11-3-16,-1 7 1 0,0 10 1 16,4 5-1-16,-6 5 2 15,-2 4 0-15,-10 2 2 16,-6 3 1-16,-10-1 0 15,-10 2-3-15,-17 2 0 0,-8 0 0 16,-7-2 0-16,-7-9 0 16,2 1 0-16,-7-15-12 15,10-6-70-15,3-9-3 16</inkml:trace>
  <inkml:trace contextRef="#ctx0" brushRef="#br0" timeOffset="71697.4975">19088 12293 451 0,'0'0'6'16,"-6"-2"2"-16,-5 2 2 0,-1 0 1 16,-9 0 0-16,-2 5 1 15,-3 4-10-15,-2 1-2 16,-1 6 0-16,5 3 0 16,3 5 0-16,5-1 0 0,13 3 0 15,4-3 0-15,18-1 0 16,5-1 0-16,11-5 0 15,5 0 0-15,3-2 0 16,1-4 0-16,-2 2 0 0,-11 7 0 16,-10 4 0-16,-10 7 0 15,-11 5 0-15,-6 1 0 16,-10 0 0-16,-7-6 0 0,7-7-32 16,-3-6-51-16,9-14-4 15</inkml:trace>
  <inkml:trace contextRef="#ctx0" brushRef="#br0" timeOffset="71964.3484">19325 12579 410 0,'0'0'5'0,"0"0"0"16,0 0 1-16,0 0 1 0,14-3 0 15,-1-9 0-15,1-4 0 16,2-4-2-16,3-7-3 15,-3-2-1-15,-2-4 0 16,-6 4 3-16,-6 2 2 16,-2 10 0-16,-14 10 2 0,0 11 2 15,-8 16 0-15,5 13-6 16,0 9-4-16,8 5 0 16,9 5 0-16,7-6 0 0,19-1-3 15,12-16-78-15,9-10-3 16</inkml:trace>
  <inkml:trace contextRef="#ctx0" brushRef="#br0" timeOffset="72472.1359">19734 12468 430 0,'0'12'5'0,"4"14"3"0,3 13 1 15,5 12 1-15,3 11 1 16,6 10 1-16,0 6 0 16,0 5 0-16,1-6-10 15,-5-15-2-15,-4-12 0 0,-1-16 0 16,-9-20 0-16,-3-14 0 16,-10-29 0-16,-4-20 0 15,-2-23 0-15,-4-18 0 0,0-14 0 16,1-1-4-16,6 2 1 15,4 7 1-15,7 13 2 16,4 19 1-16,13 24 1 16,8 23 0-16,5 17 0 0,4 20 0 15,-2 19-2-15,-2 11 0 16,-5 11 0-16,-13 6 0 16,-5-1 0-16,-7-4 0 15,-4-3 0-15,-12-20-25 16,-12-12-56-16,10-14-2 0</inkml:trace>
  <inkml:trace contextRef="#ctx0" brushRef="#br0" timeOffset="73035.5909">20435 12350 462 0,'0'0'6'0,"0"0"1"15,-3 4 2-15,3-4 0 16,-12 9 0-16,12-9 0 16,-14 5-9-16,14-5 0 15,-15 0 0-15,15 0 0 0,-14-5 0 16,14 5 0-16,-10-15 0 16,4 6 0-16,-4 0 0 15,3 1 0-15,0-2 0 16,-2 3 0-16,-1-2 0 0,2 2 0 15,8 7 0-15,-13-13 0 16,13 13 0-16,-14-10 0 16,14 10 0-16,-6-11 0 15,6 11 0-15,0 0 0 0,-12-4 0 16,12 4 0-16,-11 0 0 16,11 0 0-16,-13 13 0 15,2-2 0-15,5-3 0 16,-5 5 0-16,-1 1 0 0,0 1 0 15,-1 1 0-15,0 4 0 16,1 4 0-16,1 1 0 16,4 1 0-16,1 1 0 15,5 1 0-15,1-3 0 0,6-8 0 16,4-4 0-16,4-8 0 16,2-6 0-16,1-11 0 15,-1 1 0-15,0 0 0 16,-1 8 0-16,-2 3 0 0,3 12 0 15,-2 13 0-15,2 5 0 16,1 5 0-16,1 0 0 16,-1-9 0-16,8-15-41 0,1-4-41 15,-4-13-4-15</inkml:trace>
  <inkml:trace contextRef="#ctx0" brushRef="#br0" timeOffset="73425.7129">20681 12547 399 0,'0'0'4'0,"0"0"5"16,0 0 1-16,0 0 2 0,0 0 1 16,-4-10 0-16,-4-3 1 15,-5-5 0-15,-1-4-4 16,-4-7-4-16,1-3-2 0,7-1-1 15,2 0-3-15,7 4 0 16,1 6 0-16,15 11 0 16,9 4 0-16,8 8-5 15,6 6-8-15,10 8-23 0,6 1-44 16,2 1-2-16</inkml:trace>
  <inkml:trace contextRef="#ctx0" brushRef="#br0" timeOffset="73962.2269">21166 12344 453 0,'0'0'4'0,"0"0"3"16,0 0 1-16,-5-11 1 15,5 11 0-15,-8-12 1 16,8 12 1-16,-6-16-11 0,6 16 0 16,-16-12 0-16,16 12 0 15,-12-10 0-15,12 10 0 16,-14-3 0-16,14 3 0 15,-13-2 0-15,13 2 0 0,-8-2 0 16,8 2 0-16,-10-4 0 16,10 4 0-16,-9-3 0 15,9 3 0-15,-9-5 0 16,9 5 0-16,-10-3 0 0,10 3 0 16,-12 0 0-16,12 0 0 15,-7 0 0-15,7 0 0 16,0 0 0-16,-12 5 0 15,12-5 0-15,-11 6 0 0,11-6 0 16,-13 7 0-16,13-7 0 16,-18 9 0-16,8-4 0 15,0 5 0-15,0 0 0 0,0 4 0 16,2 3 0-16,0 2 0 16,4 3 0-16,3-2 0 15,1 1 0-15,3-4 0 16,5-2 0-16,1-6 0 15,4-3 0-15,1 0 0 0,0-1 0 16,4 5 0-16,-2 2 0 16,2 7 0-16,2 4 0 15,-2 1 0-15,1 0 0 16,-2-5 0-16,3-11-7 0,-4-8-10 16,-1-20-9-16,-3-17-15 15,-5-19-38-15,-3-16-4 16</inkml:trace>
  <inkml:trace contextRef="#ctx0" brushRef="#br0" timeOffset="74096.0861">21209 11690 439 0,'0'0'7'16,"1"20"2"-16,3 13 2 15,6 16 0-15,2 19 1 16,6 12 1-16,3 11-4 16,5 8-9-16,6 1 0 0,-1-8 0 15,3-7 0-15,-9-1-63 16,-2-35-20-16</inkml:trace>
  <inkml:trace contextRef="#ctx0" brushRef="#br0" timeOffset="74463.8794">21262 12447 470 0,'0'0'4'0,"0"0"1"16,0 8 0-16,4-1 2 15,12-2 0-15,8-4 0 16,8-1-1-16,8-6-6 0,12-6 0 16,1-7 0-16,4-2 0 15,-4-4 0-15,-7-2 0 16,-6 0 0-16,-15 1 0 16,-8 4 0-16,-10 0 0 15,-7 4 0-15,-13-1 0 0,-5 4 0 16,-6 6 0-16,-1 6 0 15,2 7 0-15,4 11 0 16,2 14 0-16,10 7 0 16,5 8 0-16,5 5 0 0,15 2 0 15,8-6 0-15,10-5 0 16,7-8 0-16,10-10 0 16,6-10 0-16,13-9 0 0,-2-11 0 15,8-6-84-15,0-3-3 16</inkml:trace>
  <inkml:trace contextRef="#ctx0" brushRef="#br0" timeOffset="75465.3798">15972 14340 392 0,'0'0'4'0,"0"12"3"16,0 0 2-16,1 9 1 15,2 7 1-15,2 6 1 0,-1 6 0 16,5 5 1-16,-4 0-4 15,2-6-3-15,-1-3-2 16,0-6 0-16,2-9-1 16,-4-7-1-16,-4-14 0 15,0 0-1-15,0-17-1 0,-3-7 1 16,-3-7-1-16,0-3-1 16,1-2 1-16,-2-5-1 15,4 4 1-15,2 3-1 16,-1 0 0-16,3 1 0 0,0 3 1 15,4 0-1-15,6 1 0 16,2 0 0-16,-1 4 1 16,3 7 0-16,0 12 0 0,3 14 0 15,-3 19 1-15,5 19 1 16,0 13 0-16,-6 8 1 16,4 3 1-16,-4-6 1 15,2-5-5-15,-3-18 0 0,-1-20 0 16,-3-21 0-16,-1-21 0 15,1-16 0-15,3-12 0 16,0-3 0-16,1-1 0 16,3 5 0-16,2 10 0 15,3 16 0-15,4 17 0 0,-3 14 0 16,3 19 0-16,0 11 0 16,1 7 0-16,1 7 0 15,-7-7-8-15,5 3-73 0,-3-3-3 16</inkml:trace>
  <inkml:trace contextRef="#ctx0" brushRef="#br0" timeOffset="75961.6884">16887 14487 400 0,'0'0'5'15,"0"0"2"-15,12-2 1 16,-6-8 2-16,7-7-1 0,0-5 1 16,-3-5 0-16,7-5 0 15,-8-5-3-15,-2 1-2 16,-6 0 1-16,-1 8-1 15,-8 7 2-15,-3 10 0 16,-5 11-2-16,0 17-5 0,-3 13 0 16,5 14 0-16,1 8 0 15,8 5 0-15,5 1 0 16,3-2 0-16,13-10 0 0,12-10 0 16,4-14 0-16,10-8 0 15,7-14-78-15,-2-10-9 16</inkml:trace>
  <inkml:trace contextRef="#ctx0" brushRef="#br0" timeOffset="76256.5637">17269 13782 459 0,'-1'7'4'0,"-2"16"2"15,-1 16 1-15,0 17 1 16,4 12 1-16,0 14-1 15,4 7 2-15,2 6-10 16,6-8 0-16,4-15 0 16,2-18 0-16,6-21 0 0,3-19 0 15,-3-20 0-15,5-16 0 16,-4-12 0-16,3-4 0 16,-2 1 0-16,-1 3 0 0,-5 13 0 15,7 14 0-15,-5 12 0 16,1 18 0-16,3 14 0 15,-4 5 0-15,12 10-12 16,0-4-70-16,-5-6-2 0</inkml:trace>
  <inkml:trace contextRef="#ctx0" brushRef="#br0" timeOffset="76897.8667">18023 14338 375 0,'0'0'9'16,"0"0"2"-16,0 0 3 0,0 0 1 15,-4-8 2-15,4 8 1 16,-14-14 1-16,10 5 0 16,-4 1-5-16,-2-4-14 15,0 0 0-15,0 0 0 16,-2 2 0-16,-1 0 0 0,5 2 0 15,-4 2 0-15,5-1 0 16,7 7 0-16,-14-11 0 16,14 11 0-16,-13-7 0 15,13 7 0-15,-9-4 0 0,9 4 0 16,-9-3 0-16,9 3 0 16,0 0 0-16,-11 6 0 15,11-6 0-15,-9 13 0 0,4-2 0 16,-2 1 0-16,2 2 0 15,-2 1 0-15,0 4 0 16,-1 1 0-16,-1 6 0 16,5 2 0-16,0 2 0 0,4-1 0 15,-1 0 0-15,8-3 0 16,4-8 0-16,5-3 0 16,5-11 0-16,0-4 0 15,5-9 0-15,0-4 0 16,1-1 0-16,-2 4 0 0,1 5 0 15,-3 5 0-15,-4 5 0 16,2 8-3-16,1 8-15 16,-7 1-61-16,5-3-3 15</inkml:trace>
  <inkml:trace contextRef="#ctx0" brushRef="#br0" timeOffset="77296.3515">18233 14294 425 0,'0'0'5'16,"0"16"3"-16,3 2 0 16,5 5 2-16,0 1 1 15,0 2 0-15,5 0 0 16,-2-1 0-16,-1-9-4 0,5-13-3 16,-4-11-4-16,-1-16 0 15,1-5 0-15,-1-6 0 16,3-2 0-16,1 1 0 15,3 9 0-15,-2 10 0 0,5 16 0 16,-1 8 0-16,4 18 0 16,0 9 0-16,2 9 0 15,-3-1-24-15,2 4-58 0,-3-5-2 16</inkml:trace>
  <inkml:trace contextRef="#ctx0" brushRef="#br0" timeOffset="77935.6606">18836 14449 432 0,'0'0'1'16,"0"0"0"-16,0 0 1 16,0-12 0-16,0-5-1 0,0-7-1 15,0-8-1-15,-2-7 1 16,-6-4 0-16,2-3 2 15,-5 3 3-15,-2 7 1 16,-2 11 3-16,1 10 0 0,-1 7 2 16,3 10-1-16,3 7-2 15,4 4-3-15,5-2-3 16,0-11-2-16,16 10-3 16,1-10-2-16,6-7 0 0,4-6 0 15,4-1 1-15,0 1 0 16,1-3 0-16,1 7 1 15,-6 2 3-15,2 3 1 16,-8 0 1-16,-1 4 1 0,-5 0 2 16,-3 5-1-16,-12-5 1 15,5 19-1-15,-5-3-1 16,-1 2 0-16,-4 1 0 16,0 5-2-16,-1 0-1 0,6 0 0 15,0 0 0-15,9-3-1 16,-1-2 1-16,4-2 0 15,1-1 0-15,-3 1 1 16,1 0-1-16,-9 2 1 0,-2 3 1 16,-14-1 0-16,-3 1-2 15,-7-4 0-15,-5-4-2 16,-3-11-12-16,7-9-60 16,0 0-7-16</inkml:trace>
  <inkml:trace contextRef="#ctx0" brushRef="#br0" timeOffset="78721.5239">19297 14079 339 0,'0'0'6'0,"0"0"3"0,0 0 2 15,0 0 2-15,0 0 3 16,0 12 0-16,0 2 0 16,0 3 2-16,0 8-6 0,4 6-2 15,-1 3-1-15,6 4-2 16,1 3-2-16,3 0-1 16,-1-4-1-16,3-3 0 15,-2-9-1-15,0-3-2 16,0-9 1-16,-3-10-2 0,-1-10 0 15,-3-15-1-15,2-10 0 16,-3-11 0-16,1-6 0 16,6-5 0-16,-3 0 0 0,1 3 0 15,6 9 2-15,-1 14 1 16,4 12 1-16,3 16 0 16,3 14 0-16,-4 13 0 15,5 6 0-15,1 5 1 0,-2-2-1 16,0-6-1-16,-3-8-1 15,-1-12 0-15,1-13 1 16,-4-13-1-16,1-7 1 16,0-5 0-16,1 3 1 0,-1 2 0 15,2 13 1-15,-1 10-3 16,1 14 0-16,-3 14 0 16,5 9 0-16,-3 4 0 15,-1-3 0-15,5 5-17 16,-6-12-63-16,4-9-2 0</inkml:trace>
  <inkml:trace contextRef="#ctx0" brushRef="#br0" timeOffset="79119.9157">20390 13907 472 0,'0'0'4'0,"-9"0"1"15,-2 5 1-15,0 7 0 0,-4 4 1 16,0 2 0-16,-5 4-3 16,1 2-4-16,5 4 0 15,-1-1 0-15,8-2 0 16,6-1 0-16,1-1 0 15,9-4 0-15,9-1 0 0,3-3 0 16,7-1 0-16,4-2 0 16,1 1 0-16,-1-3 0 15,-1 4 0-15,-3 1 0 0,-8 6 0 16,-5 4 0-16,-9 4 0 16,-11 6 0-16,-12 3 0 15,-10 3 0-15,-10 1 0 16,-6-4 0-16,-7-3 0 0,2-11 0 15,4-21-66-15,3 6-18 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2-04T15:25:30.294"/>
    </inkml:context>
    <inkml:brush xml:id="br0">
      <inkml:brushProperty name="width" value="0.05292" units="cm"/>
      <inkml:brushProperty name="height" value="0.05292" units="cm"/>
      <inkml:brushProperty name="color" value="#FF0000"/>
    </inkml:brush>
  </inkml:definitions>
  <inkml:trace contextRef="#ctx0" brushRef="#br0">14035 7940 94 0,'0'0'4'16,"0"0"6"-16,0 0 4 0,-4-9 6 15,4 9 5-15,0 0 6 16,-5-9 4-16,5 9 2 0,0 0-3 16,-9-6-2-1,9 6-6-15,0 0-2 0,-8-5-6 16,8 5-5 0,0 0-3-16,0 0-1 0,-9-9-1 15,9 9-1-15,0 0-1 16,0 0 0-16,0 0 0 0,0 0-1 15,0 0-1-15,-4 5 0 0,4 4-2 16,0 3 1 0,3 3-1-16,1 6 0 0,3 1 0 15,-1 5 0-15,2 0-1 16,0 6 1-16,3 4 0 16,-3-3 0-16,5 4-1 15,-1-2 1-15,-4 3-1 0,3-7 0 16,-2-1 0-1,-1-4 0-15,0-4 1 0,-3-5-2 16,-1-3 0-16,-2-6 0 0,-2-9 0 16,2 9 0-1,-2-9 0-15,0 0 0 16,-7-14 0-16,0-1 0 0,-4-6 0 16,-1-4 0-16,-2-8 0 0,0-6 0 15,-2-4 0 1,4-3 0-16,0-3-3 0,1 1 1 15,1 0 1-15,4 3-1 16,2 4 0-16,3 6-1 0,1 3 1 16,5 6-1-16,5 4 1 15,4 5 0-15,3 6 0 0,5 0 1 16,3 4-1-16,1 4 2 16,3 1-1-1,-3 2 2-15,1 0-1 16,-4 5 1-16,-3 2 1 0,-7 1 0 15,-1 5 0-15,-9 5-1 16,-3-4 1-16,-4 4 0 0,-8 4-1 16,1 1 0-1,0-1 0-15,-1 4-1 16,3-4 0-16,3 2-1 0,2 1 0 16,4-2 1-16,7 1-1 15,3 4 1-15,1-2-1 0,5-1 2 16,-3 4-1-16,5-2 0 15,-3-2-5-15,3 4-13 0,0-2-57 16,-1-3-4-16</inkml:trace>
  <inkml:trace contextRef="#ctx0" brushRef="#br0" timeOffset="639.7929">14714 8461 366 0,'0'0'4'0,"-3"-10"0"0,-1-10 1 15,-2-11 2-15,0-11-2 16,-4-13 0-16,4-10 1 16,-4-10 0-16,3 0-1 15,1 5 1-15,4 9 1 0,-1 9 1 16,3 17 2-16,0 22 1 15,11 16 1-15,5 22-2 0,2 10-1 16,6 12-2 0,7-1-2-16,2 5-1 0,-1-3-2 15,-1-9-1 1,-5-11 0-16,-2-11-1 0,-8-12 2 16,-6-10-2-16,-7-14 1 15,-3-11-1-15,-2-13 2 16,-4-7-2-16,-1-4 0 0,2 1 0 15,1 2-4-15,4 8-2 16,0 7-7-16,12 15-33 16,6 18-34-16,2 9-1 15</inkml:trace>
  <inkml:trace contextRef="#ctx0" brushRef="#br0" timeOffset="1431.6643">15331 8129 392 0,'0'0'5'0,"0"0"2"0,0 0 2 16,0 0 2-1,-8-5 0-15,8 5 2 0,-9-9 1 16,9 9 0 0,-13-13-3-16,13 13-3 0,-18-17-1 15,13 7-1-15,-7 4-3 16,12 6-3-16,-16-17 0 15,9 9 0-15,-5 1 0 0,2-1 0 16,10 8 0-16,-17-11 0 16,17 11 0-16,-13-8 0 15,13 8 0-15,-13-10 0 16,13 10 0-16,0 0 0 0,-11-5 0 0,11 5 0 16,0 0 0-16,-12-3 0 15,12 3 0 1,-10 0 0-16,10 0 0 0,0 0 0 15,-11 2 0 1,11-2 0-16,-9 13 0 16,6-2 0-16,-1 7 0 0,3 7 0 0,1 4 0 15,0 5 0 1,4 5 0-16,4-3-5 0,3 0 1 16,0-6 1-16,2-9 0 15,0-12 1-15,2-9 0 16,-2-9 1-16,1-9 0 15,-3-7 0-15,1 0 1 0,-4 1 0 16,0 5 2-16,-1 9-1 16,-7 10 1-16,16 9 1 15,-8 7-1-15,2 8 0 0,2 0-2 16,1 0-8-16,3-10-21 16,-7-4-48-16,12-6-3 0</inkml:trace>
  <inkml:trace contextRef="#ctx0" brushRef="#br0" timeOffset="2057.5342">15690 7957 343 0,'0'0'5'0,"0"0"4"15,-9-5 4-15,9 5 1 16,-18-5 2-16,5 5 0 0,-4 0 1 16,-4 2 2-1,1 3-6-15,-2 8-4 0,1 2-3 16,5 1-2-16,2 1-2 16,6 5-2-16,5-2 0 0,7-2-1 15,7-3 0 1,8-2 1-16,5-1-1 15,2 2 0-15,1 1 1 0,-5-2 0 16,0 4 0-16,-9 5 1 16,-6 3 0-16,-7 4-1 15,-6 0-1-15,-8-2-4 0,-6-8-7 16,4-1-28 0,9-4-36-16,-9-10-2 0</inkml:trace>
  <inkml:trace contextRef="#ctx0" brushRef="#br0" timeOffset="2512.0385">15916 8093 350 0,'0'0'2'16,"0"0"0"-1,0 0 2-15,0 0 0 0,12-5 0 16,0-5 2-16,0-1-1 16,4-2 2-16,-1-5-1 0,1 0 3 15,-5 0 2 1,-6 0 1-16,-5 7 2 16,0 11 0-16,-11-6 1 0,0 11-1 15,-3 11-1-15,0 11-4 16,-1 2-3-16,7 4-2 15,5 3-4-15,3-5 0 0,10-5-4 16,6-7-9-16,13-7-33 16,4-5-33-16,2-7-3 15</inkml:trace>
  <inkml:trace contextRef="#ctx0" brushRef="#br0" timeOffset="2980.5335">16355 7847 431 0,'0'0'4'0,"0"0"3"16,-12 0 0-16,12 0 2 16,-17 0-1-16,7 3 1 0,-4 0 0 15,-1 4 0-15,-1-2-4 16,3 7-3-16,4 0-1 0,2 1-1 15,7 1-1 1,0 3 0-16,8-1-1 0,6-1 0 16,2-2 0-16,2-4 1 0,-1 2 0 15,2-1 2 1,-4 3 0-16,-6 4 0 16,-5 1 1-16,-4 9 1 0,-2 2-1 15,-9 5 0 1,-7 3-5-16,1-3-8 0,-7-3-34 15,5-4-33-15,2 0-2 0</inkml:trace>
  <inkml:trace contextRef="#ctx0" brushRef="#br0" timeOffset="4548.432">17984 11047 332 0,'0'0'4'16,"0"0"2"-16,-4 17 2 15,4 2 3-15,0 9 3 0,6 8 1 16,3 9 1 0,-2 6 1-16,10 4-2 0,-5-1-4 15,5-1-1-15,-5-7-3 16,0-10-2-16,-1-9-1 15,-4-8-1-15,-1-6-2 16,-6-13 0-16,0 0-1 0,0 0-1 16,0-7 0-16,-7-14 0 15,-2-9-1-15,-6-12 0 16,0-7-1-16,-3-10-1 0,2-4 0 16,1-3-1-16,6-1 0 0,4 6 1 15,4 7-1 1,2 8 1-16,11 8 0 15,5 12 2-15,2 3 1 16,5 11 0-16,1 10 2 0,-3 2 0 16,2 0 0-16,-2 12 1 15,-3 6 0-15,-6 0 2 0,-6 3-1 16,-3 6 1-16,-5-2-1 16,-2 1 0-16,-3 1 0 15,-4 0-1-15,-1-5 0 16,1-2-1-16,6-1-1 15,3-5 0-15,1 2-1 0,4-2 1 16,9-2-1-16,1 1 0 16,4 2 1-16,2 2 0 15,-1 0 0-15,3 0-3 0,-4-2-8 16,4-10-51-16,-1 11-14 16</inkml:trace>
  <inkml:trace contextRef="#ctx0" brushRef="#br0" timeOffset="5103.5217">18648 11410 378 0,'0'0'1'16,"0"0"1"0,-7-17 1-16,3-6-1 0,-3-7 0 15,-2-15 0-15,0-7 0 16,0-8 1-16,4-1 0 0,0 6 0 16,0 6 3-1,5 13 2-15,7 23-1 0,6 16 2 16,6 23-1-16,5 15 0 15,2 5-1-15,3 5 0 0,3-1-3 16,-4-5-2-16,-3-13 1 16,-2-9 0-16,-2-17-1 0,-9-9 0 15,-3-14 0-15,-5-15-1 16,-4-10 0 0,0-9 1-16,-9-10-1 15,-2-1-1-15,2 2 1 0,-2 5-4 16,6 11-6-16,0 8-15 15,4 21-52-15,10 16-2 0</inkml:trace>
  <inkml:trace contextRef="#ctx0" brushRef="#br0" timeOffset="5986.2307">19176 11076 396 0,'0'0'4'0,"0"0"1"0,0 0 1 16,-12-9 2 0,12 9-1-16,0 0 2 15,-12-6 0-15,12 6 1 0,-7-4-3 16,7 4-2-16,0 0 0 0,-12-7-1 16,12 7 0-1,-7-6-1-15,7 6-2 0,-9-8 1 16,9 8-1-16,-8-6 0 15,8 6 0-15,0 0 0 0,-12-11-1 16,12 11 1-16,0 0-1 16,-9-4 1-1,9 4-1-15,0 0 1 0,-12 0-1 16,12 0 1-16,-9 3-1 16,9-3 0-16,-11 10 0 15,11-10 0-15,-14 16 0 0,4-3-1 16,5 6 0-16,-2-1-1 0,5 5 0 15,0 2 0 1,2-2-1-16,5-2 1 16,2-2 0-16,4-7 0 0,-1-7 0 15,6-5 0-15,-1-8 1 16,-1-6 0-16,-2-1 0 16,0 2 1-16,0 4 0 0,1 6 0 15,-3 7 1-15,4 12-1 16,0 9-3-16,-2-1-4 0,10 7-19 15,2-5-49 1,-3-2-1-16</inkml:trace>
  <inkml:trace contextRef="#ctx0" brushRef="#br0" timeOffset="6788.9702">19422 10931 358 0,'0'0'5'0,"0"0"2"16,-12 0 0 0,4 3 1-16,-4 0 0 0,3 2-1 15,-1-1 0 1,-4 3 0-16,5 4-6 0,0-3-1 16,8 4-1-16,1-2-1 0,2 2 0 15,9 3 0-15,0-1 0 16,3-2 1-16,0 0 0 0,3 2 2 15,-4 0 1 1,0 2 1-16,-5 3 1 0,-6 1-1 16,-1 2 0-1,-1 2-3-15,-8-1-8 0,-3-4-33 16,3 1-28-16,-7-2-5 16</inkml:trace>
  <inkml:trace contextRef="#ctx0" brushRef="#br0" timeOffset="7234.5398">19559 11100 282 0,'0'0'2'0,"0"0"2"0,-1-8 1 15,4-3 2 1,3-6-1-16,7-4 0 0,1-4 1 15,2-1 3-15,0 1 2 16,-5 1 1-16,-1 3 3 16,-10 6 2-16,0 15-1 0,-7-6 1 15,-4 12 0-15,0 9-2 16,1 9-5-16,2 6-4 0,3 3-2 16,5 1-3-1,9 1 0-15,6-2-2 0,3-5-4 16,7-8-4-1,2-7-13-15,6-17-49 0,5 1-9 16</inkml:trace>
  <inkml:trace contextRef="#ctx0" brushRef="#br0" timeOffset="8177.0376">19989 10786 353 0,'0'0'5'0,"0"0"3"15,0 0 3 1,-8-5 2-16,8 5 0 0,-14 0 1 15,14 0 0 1,-14 0 0-16,14 0-4 0,-19 7-3 16,11 1-2-16,-2-2-3 0,3 2-1 15,2 3-1-15,3 0 0 16,2-1-1-16,0 1 0 16,1 1-1-16,8 0 1 15,3 0 0-15,2 0-1 0,4 4 2 16,-2-2-1-16,2 4 1 15,-2 2 0-15,0 5 1 16,-8 0 0-16,0 3 0 0,-7 3 1 16,-1-1-1-1,-11-2 0-15,1-6-3 0,-6-2-6 16,1-12-12 0,-8-4-53-16,6-1-4 0</inkml:trace>
  <inkml:trace contextRef="#ctx0" brushRef="#br0" timeOffset="38274.3492">9037 14289 348 0,'0'0'2'0,"0"0"2"15,0 0 4 1,0 0 3-16,-12-3 1 0,12 3 0 16,0 0 2-16,0 0 1 15,0 0-1-15,0 0-2 0,-1 24-3 16,7 5-2 0,7 14-1-16,2 8 0 0,4 9-2 15,2 4 0 1,-4 2-2-16,2-4 2 0,-4-8-1 15,-3-9 1-15,-7-12 0 16,-2-11 0-16,-3-13-2 0,0-9-2 16,-13-12 0-16,-1-12 0 15,-4-8 0-15,-4-7 0 0,-3-8 0 16,-1-4 0 0,-1 0 0-16,5 4 0 15,4 7 0-15,5 1 0 0,7 9 0 16,6 5 0-16,10 7 0 15,12 1 0-15,8 2 0 16,9-4 0-16,5-2-2 0,8 1-5 16,5 3-21-16,6 0-49 15,-8 3-5-15</inkml:trace>
  <inkml:trace contextRef="#ctx0" brushRef="#br0" timeOffset="38720.2455">9166 14629 376 0,'0'0'3'0,"0"0"4"0,0 0 2 16,0 0 3-16,6-5 1 15,-6 5 1-15,22-14 0 0,-3 4 0 16,1-4-2 0,11 3-3-16,3-6-5 15,5 4-4-15,4-3-7 16,4 8-22-16,11-1-47 0,-14 5-1 15</inkml:trace>
  <inkml:trace contextRef="#ctx0" brushRef="#br0" timeOffset="39019.8684">9206 14884 369 0,'0'0'6'16,"0"0"4"-16,0 0 2 0,0 0 2 15,0 0 1-15,0 0 1 16,16 8 0-16,1-8 1 0,9-1-7 15,5-3-2 1,5-1-4-16,5-5-3 16,8 3-10-16,-2 7-53 0,5-6-16 15,-1-1-2-15</inkml:trace>
  <inkml:trace contextRef="#ctx0" brushRef="#br0" timeOffset="39605.5703">9763 14586 264 0,'0'0'9'0,"0"0"8"16,0 0 5-16,0 0 2 15,0 0 2-15,0 0 3 0,-4 9-1 16,4 3 1-16,1 9-7 16,1 10-9-16,7 11-4 0,-1 3-2 15,6 4-3 1,2-1-1-16,0-1-2 0,1-13 0 0,-2-15 0 15,3-19-1 1,-4-11 0-16,-2-19-1 16,-1-10-1-16,-5-7 0 0,2-4-1 15,-1 7 1-15,-1 9 1 16,2 14 0-16,0 15 2 16,4 10 0-16,2 19 2 0,4 9 0 15,-2 2 1-15,3-1-2 16,1-1-2-16,-4-14-15 0,6-8-62 15,-2-10-2-15</inkml:trace>
  <inkml:trace contextRef="#ctx0" brushRef="#br0" timeOffset="39832.6323">10136 14229 451 0,'0'0'5'16,"0"19"2"-16,1 3 2 16,4 8 1-16,4 10 1 0,1 8 0 15,5 10-4-15,2 4-7 0,0 0 0 16,7 1 0 0,-3-9 0-16,3 0 0 15,-7-7-37-15,4-9-45 0,-2-7-3 16</inkml:trace>
  <inkml:trace contextRef="#ctx0" brushRef="#br0" timeOffset="40076.6392">10310 14758 456 0,'0'0'2'0,"0"0"1"0,0-4 2 16,3-9 0-1,4-3 0-15,0-8 0 0,7-6-1 16,-4-4 0-16,6-2-3 16,-4-6-9-16,5 8-17 0,-2 4-51 15,-3 6-3 1</inkml:trace>
  <inkml:trace contextRef="#ctx0" brushRef="#br0" timeOffset="40230.7932">10486 14514 415 0,'0'0'7'15,"0"0"3"1,-4 19 2-16,4 0 1 0,0 4 2 16,0 4-1-1,6 4 1-15,4 3-5 0,7 2-10 16,-2-8 0-16,6 1 0 15,-5-9-79-15,3-8-2 16</inkml:trace>
  <inkml:trace contextRef="#ctx0" brushRef="#br0" timeOffset="40498.043">10729 14166 477 0,'0'0'2'15,"0"0"1"-15,0-9 0 16,0 9 0-16,0 0-1 15,0 0-4-15,7 9-19 16,15 0-54-16,-12 6-3 0</inkml:trace>
  <inkml:trace contextRef="#ctx0" brushRef="#br0" timeOffset="40635.7785">10875 14833 405 0,'0'0'-2'0,"0"0"-18"16,0 0-46-16,0 0-2 0</inkml:trace>
  <inkml:trace contextRef="#ctx0" brushRef="#br0" timeOffset="41126.4252">11853 14272 424 0,'0'0'5'0,"0"0"1"16,0 0 2-16,-1 19 1 15,1 6 1-15,1 7 0 16,5 11 1-16,4 5-1 15,-1 8-3-15,0 4-4 0,7-4-4 16,-8-8-9-16,9-18-63 16,-5 8-7-16</inkml:trace>
  <inkml:trace contextRef="#ctx0" brushRef="#br0" timeOffset="41344.0902">11736 14630 440 0,'0'0'4'0,"0"0"1"15,0 0 1-15,0 0 2 0,12 0 0 16,-1 0 0 0,9-4 1-16,4-4-1 0,8-5-3 15,10-1-4-15,2-7-10 16,10 1-38-16,6 2-31 15,1 2-3-15</inkml:trace>
  <inkml:trace contextRef="#ctx0" brushRef="#br0" timeOffset="42003.0444">12215 14258 407 0,'0'0'5'15,"2"9"3"-15,5 11 1 0,1 9 2 16,5 11 1-16,3 9 0 16,4 9 2-16,1 4-1 0,-1 0-4 15,2-2-3-15,-4-9-3 16,-2-12-1-16,-3-10-2 15,-5-17 0-15,-8-12 0 16,0-12 0-16,-2-20 0 0,-7-11 0 16,-2-11 0-1,-1-8-3-15,-5-5-1 0,7-4 0 16,1 6-1-16,4 4 2 16,5 8 0-16,0 9 0 15,8 13 2-15,7 9 0 0,4 8 0 16,6 8 2-16,2 6-2 15,5 3 0-15,-1 9 1 16,0 7 0-16,1 6 1 0,-7 4 1 16,-3 7 2-16,-11 6 1 15,-6 3 2-15,-5 3 0 16,-4 1-4-16,-10-3-3 16,-4 2 0-16,3-7 0 0,1-4 0 15,6-6 0-15,6-7 0 16,3-9 0-16,12-6 0 15,12-4 0-15,4-5 0 0,10-3-12 16,16-5-69-16,-7-1-3 16</inkml:trace>
  <inkml:trace contextRef="#ctx0" brushRef="#br0" timeOffset="42653.8945">12978 14786 396 0,'0'0'5'16,"0"0"2"-1,0 0 2-15,-8-11 1 0,2-6 1 16,-4-9-2-16,2-12 1 16,0-9 0-16,-3-11-4 15,3-5-4-15,4-2 0 0,4 4-1 16,0 6-1-16,6 7 1 15,1 15 1-15,7 19 0 16,6 14 1-16,1 18 0 0,8 19-1 16,1 11 1-1,7 7 0-15,-2 3-1 0,-1 1 0 16,-3-9 0 0,-7-7-1-16,-4-11 1 0,-7-18-1 15,-13-14 1-15,3-11 0 16,-4-16-2-16,-10-15 0 15,1-9 0-15,-1-9 0 0,-1-9 0 16,1-2 0-16,4 3 0 16,4 10-12-16,-1 2-26 15,7 16-40-15,7 15-3 0</inkml:trace>
  <inkml:trace contextRef="#ctx0" brushRef="#br0" timeOffset="43066.596">13514 14787 409 0,'0'0'2'0,"0"0"2"16,0-7 2-16,0-5 0 16,0-9 0-16,0-11 1 15,-1-13-1-15,-1-14 0 16,-3-9-1-16,3-5 0 15,2-4-1-15,5 4 1 16,0 8 2-16,3 15 0 0,3 18 1 16,7 23-1-16,2 16 1 15,4 27-5-15,2 15-3 0,3 13 0 16,5 4 0 0,2 11 0-16,-7-10-20 15,0 2-60-15,0-5-1 0</inkml:trace>
  <inkml:trace contextRef="#ctx0" brushRef="#br0" timeOffset="43284.282">13599 14442 369 0,'0'0'2'16,"0"0"0"-16,0 0 1 15,0 0 0-15,5 5 2 16,5-5-2-16,5 0 1 0,2 0-2 16,9 0-9-16,-2-5-16 15,7-8-34-15,3 4-13 16</inkml:trace>
  <inkml:trace contextRef="#ctx0" brushRef="#br0" timeOffset="43534.736">14061 14307 392 0,'0'0'4'0,"0"0"3"0,-9 0 1 16,9 0 1-16,-13 14 1 0,2-2 0 16,0 2 0-1,-2 3 1-15,3 1-5 0,-1 0-2 16,5 0-3-16,3 0 0 16,3-2-1-16,1 0 0 15,7 0-1-15,3 2 0 0,6-3 0 16,2 3 1-1,-1 2-1-15,0 2 2 0,-4 3-1 16,-1 2 1-16,-10 2 1 0,-3-2-1 16,-1 1-4-1,-16-4-30-15,2-10-42 16,-5-1-1-16</inkml:trace>
  <inkml:trace contextRef="#ctx0" brushRef="#br0" timeOffset="44238.0075">15312 14025 454 0,'0'0'5'15,"-9"1"0"-15,4 9 1 0,0 10 0 16,0 9 2-16,1 11 0 15,3 14 0-15,1 10 1 0,7 13-7 16,6 8-2-16,2 0 0 16,8-3 0-16,-2-4 0 15,-2-13 0-15,1-14 0 16,-5-11 0-16,-5-16 0 16,-10-24 0-16,0 0 0 0,-12-13 0 15,-8-14 0-15,-7-9 0 16,-7-5 0-16,-4-2 0 0,-2 1 0 15,-1 5-3 1,0 8 3-16,6 10 1 0,4 11 1 0,6 8-2 16,5 6 0-1,12 10 0-15,6 2 0 16,7-1 0-16,15-4 0 16,11-5 0-16,11-8 0 0,10-3 0 15,12-15 0-15,11-4 0 16,4-5 0-16,2-7 0 0,10 5-4 15,8-1-78 1,-9 0-2-16</inkml:trace>
  <inkml:trace contextRef="#ctx0" brushRef="#br0" timeOffset="44681.3755">16441 14401 408 0,'0'0'5'0,"0"19"2"16,2-2 2-1,1 10 1-15,9 4 2 0,-2 6 1 16,1 1 0-16,5 2 1 0,-1-7-3 16,-4-4-2-16,-2-7-9 15,-2-9 0-15,-7-13 0 16,0 0 0-16,-2-16 0 0,-5-8 0 15,-5-6 0 1,4-7 0-16,-1-4 0 0,5-2 0 16,4 2 0-1,0 3 0-15,7 6 0 0,13 4 0 16,3 4 0-16,11 8-37 16,3 3-44-16,4 5-3 0</inkml:trace>
  <inkml:trace contextRef="#ctx0" brushRef="#br0" timeOffset="45313.8642">17007 14316 415 0,'0'13'5'0,"1"8"1"16,7 11 2-16,2 11 2 15,7 7 1-15,1 4 1 16,-1 3 0-16,3 4 1 0,1-13-5 16,-8-9-1-16,1-13-3 15,-10-16-4-15,-4-10 0 0,-2-16 0 16,-10-18 0-16,-3-11 0 16,-3-14 0-16,-1-11-3 0,-1-5-1 15,6 0 0 1,5 3 0-16,3 6 1 15,6 11 0-15,9 9 2 16,9 14 0-16,6 8 0 0,7 13 1 16,6 6 0-16,3 5 0 15,2 6 1-15,2 11-1 0,-5 5 1 16,-5 4 0-16,-5 4 1 16,-11 6 1-16,-9 3 1 15,-9 4 1-15,-12-2 2 16,-7 5-7-16,-7-4 0 0,-2 0 0 15,3-3 0-15,2-4 0 16,6-1 0-16,9-4 0 16,8-5 0-16,13-1 0 15,7-3 0-15,10-2 0 0,8-3 0 16,1-3 0 0,8 4-11-16,8-6-71 0,-10 3-2 0</inkml:trace>
  <inkml:trace contextRef="#ctx0" brushRef="#br0" timeOffset="45865.17">17938 14873 409 0,'0'0'7'0,"0"0"1"15,-5-3 2 1,-5-8 0-16,2-7 1 0,-3-6 0 16,-3-10 0-16,0-12 0 15,3-6-7-15,-1-9-1 16,5-1-1-16,2 2 0 16,4 9-1-16,1 10 1 15,9 19 1-15,10 16-1 0,5 19 2 16,7 25-4-16,6 12 0 15,3 15 0-15,5 5 0 0,-1 3 0 16,-3-10 0-16,-6-8 0 16,-7-12 0-16,-5-18 0 15,-10-15 0-15,-3-18 0 0,-10-19 0 16,0-16 0 0,-6-15 0-16,-1-11 0 15,1-9 0-15,2-5 0 16,-2-2 0-16,6 7 0 0,1 9 0 15,11 9 0-15,6 23 0 0,1 24-79 16,7 4-3 0</inkml:trace>
  <inkml:trace contextRef="#ctx0" brushRef="#br0" timeOffset="46317.1832">18535 15002 405 0,'0'0'4'0,"0"0"-1"15,0 0 3-15,0 0 0 16,0-16 1-16,0-5 0 16,0-17 0-16,2-11 1 0,1-14-3 15,1-15 1-15,2-7 0 16,-2-5-1-16,9 3 1 15,0 8 0-15,3 13 1 16,4 15 1-16,3 23-2 0,6 23-3 16,2 24-3-16,1 25 0 15,0 21 0-15,1 18 0 0,-3 8 0 16,-1 4 0 0,-5 1 0-16,-7-11 0 15,1-22-66-15,-5 0-16 16</inkml:trace>
  <inkml:trace contextRef="#ctx0" brushRef="#br0" timeOffset="46527.6058">18585 14640 426 0,'0'0'7'0,"-11"5"1"15,11-5 2-15,-14 14-1 0,14-14 1 16,-8 14-1-16,8-14 1 15,10 4 1-15,11-5-7 16,5-11-3-16,10 3 0 0,7-4-4 16,8 1-6-16,-5-2-20 15,7-1-46-15,3 6-6 0</inkml:trace>
  <inkml:trace contextRef="#ctx0" brushRef="#br0" timeOffset="46751.8688">19181 14475 470 0,'0'0'4'16,"0"0"3"-16,-16-9 0 15,3 9 0-15,-6 0 0 0,2 0 2 16,-7 9-9 0,-3 4 0-16,4 8 0 0,5 2 0 15,4 6 0-15,8-1 0 0,6 1 0 16,9-2 0-16,8-3 0 16,7-2 0-16,0-2 0 15,-1 1 0-15,3-1 0 16,-7 2 0-16,-10 2 0 0,-7 2 0 15,-2 0 0 1,-11 2 0-16,-12 6-51 0,-1-18-29 16,0-4-2-16</inkml:trace>
  <inkml:trace contextRef="#ctx0" brushRef="#br0" timeOffset="47470.8131">20492 14526 416 0,'0'0'3'0,"0"0"4"0,0 0 1 15,0-10 1-15,0 10 3 16,0-8 0-16,0 8 1 0,-2-15 2 16,2 15-3-16,-5-15-8 15,5 15-4-15,-10-15 0 16,2 6 0-16,1-1 0 16,-1-1 0-16,-1-2 0 0,-1 2 0 15,3 0 0-15,-2 1 0 16,1-3 0-16,-1 2 0 15,4 2 0-15,-4-1 0 0,9 10 0 16,-10-10 0-16,10 10 0 16,-9-3 0-16,9 3 0 15,0 0 0-15,-12 1 0 16,12-1 0-16,-9 12 0 16,9-12 0-16,-7 19 0 0,1-9 0 15,1 7 0-15,-5 0 0 16,4 4 0-1,-2 4 0-15,1 1 0 0,5 2 0 16,2-4 0-16,1-1 0 16,9-3 0-16,4-4 0 0,6-6 0 15,4-1 0-15,1-1 0 16,-1 2-3-16,-4-1-1 0,2 4 2 16,-6-1-2-16,-2-1-1 15,-4 1-5-15,-10-12-16 16,0 0-50-16,7-21-2 0</inkml:trace>
  <inkml:trace contextRef="#ctx0" brushRef="#br0" timeOffset="47631.2482">20588 13989 423 0,'0'0'8'0,"0"15"2"16,0 7 3-16,1 11 1 0,1 15 1 15,4 9 0 1,1 11-2-16,4 11-13 15,-1 1 0-15,7-3 0 16,0-7 0-16,6-9 0 0,-5-17 0 0,4-5-67 16,-1-13-17-16</inkml:trace>
  <inkml:trace contextRef="#ctx0" brushRef="#br0" timeOffset="47922.3805">20964 14258 450 0,'0'0'5'16,"0"0"3"-16,-14 14 1 15,4 1 1-15,-2 5 1 16,-5 6 0-16,1 2-4 0,1 2-7 16,0 2 0-16,9 0 0 15,5-4 0-15,4-3 0 16,7-7 0-16,7-1 0 15,2-2 0-15,4 2 0 0,-5-6 0 16,1 4 0-16,-6 2 0 16,-4 5 0-16,-8 0 0 15,-2 3 0-15,-11-4 0 0,1-1-28 16,7-2-50-16,-11-10-3 16</inkml:trace>
  <inkml:trace contextRef="#ctx0" brushRef="#br0" timeOffset="48233.1446">21199 14444 447 0,'0'0'6'0,"-7"17"1"0,0 2 2 15,1 6 1-15,3 2 0 16,-1 3 0-16,4 0 2 0,2 3-12 15,13-13 0-15,2-6 0 16,4-14 0-16,2-6 0 16,-2-14 0-16,-2-9 0 15,-7-5 0-15,-7-7 0 16,-6-3 0-16,-11 6 0 16,-6 2 0-16,-3 9 0 0,-3 7 0 15,-1 13 0-15,4 9 0 16,2 10 0-16,10 1-52 15,5 12-29-15,4 2-2 16</inkml:trace>
  <inkml:trace contextRef="#ctx0" brushRef="#br0" timeOffset="49242.6548">9526 16046 354 0,'0'0'6'0,"0"0"7"15,0 0 2 1,-4-11 2-16,4 11 1 0,-10-10 2 15,10 10 1-15,-17-13 2 0,5 10-6 16,0-6-10 0,-4 4-7-16,0 0 0 0,-2-1 0 15,-2 3 0 1,2 1 0-16,-3 4 0 0,-1 12 0 0,3 9 0 16,1 7 0-1,4 12 0-15,7 2 0 0,6 4 0 16,2 1 0-1,14-1 0-15,3-12 0 0,17-3 0 0,18-11-82 16,-10-9-3 0</inkml:trace>
  <inkml:trace contextRef="#ctx0" brushRef="#br0" timeOffset="49544.6858">9687 15937 378 0,'0'0'8'0,"-5"6"3"0,0 8 3 16,3 15 2-16,2 5 2 16,0 8 1-16,0 8-1 0,1 4 1 15,9 0-9 1,0-8-10-16,6-9 0 0,3-15 0 16,0-17 0-1,0-10 0-15,3-20 0 0,-2-12 0 16,-1-3 0-16,-1-4-4 0,-4 10 2 15,3 12 1 1,-7 11 1-16,6 14 2 16,-3 18 0-16,4 13 1 0,-2 8-3 15,5 2 0-15,1-2 0 16,-7-13-22-16,-4-12-56 0,10-15-3 16</inkml:trace>
  <inkml:trace contextRef="#ctx0" brushRef="#br0" timeOffset="49728.1251">10126 15686 508 0,'5'9'3'0,"0"14"-3"16,4 12 0-16,1 12 0 0,4 12 0 16,3 7 0-1,4 4 0-15,1 4 0 16,0-7 0-16,3-8 0 0,-8-19 0 15,-10-6-50-15,10-10-36 16</inkml:trace>
  <inkml:trace contextRef="#ctx0" brushRef="#br0" timeOffset="49905.5732">10098 16095 467 0,'0'0'4'16,"0"0"2"-16,0 0 2 0,6 4 1 15,8-3 0 1,3-1-1-16,8-1-8 16,9-8 0-16,9-6 0 15,13 1 0-15,2 2-65 0,14-10-18 16</inkml:trace>
  <inkml:trace contextRef="#ctx0" brushRef="#br0" timeOffset="50423.2729">11798 16002 392 0,'0'14'6'0,"3"10"2"15,6 6 0 1,-2 4 2-16,1 1 0 0,3 3 2 16,-2-3 0-16,-2-3 1 15,3-21-6-15,-10-11-1 0,0-25-3 16,-10-12-1-16,-5-13 0 16,-4-10-2-16,1-8 0 0,-1-3-1 15,1 4 1-15,2 9 1 16,3 8 3-16,10 10 2 15,4 13 0 1,14 11-2-16,6 8-4 0,11 4 0 16,8 4 0-16,9-2 0 15,6 1 0-15,1-1 0 0,0 2 0 16,-7-3-31-16,-2 2-51 16,-9 1-3-16</inkml:trace>
  <inkml:trace contextRef="#ctx0" brushRef="#br0" timeOffset="50631.1225">11686 16027 405 0,'0'0'3'0,"0"0"3"0,0 0 3 0,5 10 2 15,5-9 1 1,9-1 0-16,6-4 1 15,9-6 0-15,10-5-7 16,5-8-8-16,12 2-25 0,13-4-49 16,-6 1-3-16</inkml:trace>
  <inkml:trace contextRef="#ctx0" brushRef="#br0" timeOffset="51276.2285">12324 16264 333 0,'0'0'6'0,"0"0"1"16,10 14 3 0,-10-14 3-16,8 9 4 0,-8-9 0 15,0 0 1-15,0 0 0 16,5-19-5-16,-8-3-1 15,-7-4-3-15,0-6-4 16,0 0-3-16,2 0-1 0,1 2 0 16,7 4-1-1,5 4 0-15,9 5 1 0,9 1 0 16,4 8 1-16,4 3 0 0,1 5 0 16,1 0 0-1,1 0-1-15,-4 11 1 16,-5 7 0-16,-3 2 0 0,-2 6 1 15,-5 3-1-15,1 3 0 16,-3-2 1-16,1 0-1 16,-3-3-2-16,5-10 0 0,-3-11 0 15,4-6 0-15,-3-12 0 16,0-10 0-16,-4-9 0 16,-3-7 0-16,-4-3 0 0,-3-3 0 15,-7 4 0 1,-6 8 0-16,-6 6 0 0,-1 10 0 0,-3 12 0 15,2 6 0 1,-1 17 0-16,6 7 0 0,2 3-6 16,11 6-28-1,3-2-43-15,5-4-4 0</inkml:trace>
  <inkml:trace contextRef="#ctx0" brushRef="#br0" timeOffset="52096.068">12969 15987 246 0,'0'0'5'0,"0"0"0"16,0 0 2-16,0 0 1 0,0-6 4 16,0 6 3-16,0 0 2 15,0 0 3 1,0 0-4-16,0 9 2 16,0 1 0-16,1 5-2 0,-1 8-2 15,3 1-3-15,0 7-3 16,3 0-1-16,3 4-1 0,0-3-1 15,-2-3-1-15,3-8-1 16,-2-7-1-16,1-12 1 16,-4-7-1-16,2-13 1 15,-3-7-1-15,-2-5-2 16,2-5 0-16,0 0-1 0,1 4 0 16,-3 11 2-16,7 10 1 0,2 10-1 15,1 5 1-15,4 12 2 16,-1 5-1-16,5 2 1 15,-2-4-1 1,1-3-1-16,-1-13-1 0,-3-8-1 16,-1-13-1-16,0-7 1 15,1-4 0-15,-3 0 0 16,2 4 3-16,-1 7-1 0,3 14 1 16,2 10 2-16,1 18 0 15,2 6-5-15,-2 10 0 16,3 5 0-16,0 15-64 15,2-22-14-15</inkml:trace>
  <inkml:trace contextRef="#ctx0" brushRef="#br0" timeOffset="52731.5309">14509 15605 357 0,'0'0'11'0,"0"0"5"16,0 3 2-16,0 11 1 15,4 10 1-15,2 13 2 16,1 15 0-16,2 13 2 0,3 9-22 16,1 9-2-16,-4 4 0 15,4 0 0-15,0-10 0 16,4-9 0-16,-3-15 0 0,7-26-67 15,-1 1-17 1</inkml:trace>
  <inkml:trace contextRef="#ctx0" brushRef="#br0" timeOffset="53416.6173">15090 16084 302 0,'0'0'11'15,"0"0"6"-15,0 0 3 16,-8 0 2-16,8 0 2 16,-9 0-1-16,9 0 1 0,-14 0 2 15,14 0-11-15,-14-2-5 16,14 2-3-16,-16 0-1 0,8 0-2 16,-2 5-4-1,0 4 0-15,1 2 0 0,1 6 0 16,-2 7 0-16,5 3 0 15,0 6 0 1,1 5 0-16,4 0 0 0,7 0 0 16,0-4 0-16,10-7 0 0,-1-10 0 15,4-15 0-15,3-9 0 16,-2-18 0-16,-3-8 0 0,-3-9 0 16,-6-4 0-1,-2-5 0-15,-7 1 0 16,-2 6 0-16,-9 6 0 15,-6 10 0-15,-5 7 0 0,-2 13 0 16,2 8 0-16,0 6 0 16,0 11 0-16,4 2 0 0,6 5 0 15,3-3-22-15,9-11-51 16,2 10-7-16</inkml:trace>
  <inkml:trace contextRef="#ctx0" brushRef="#br0" timeOffset="53694.207">15345 16334 373 0,'0'0'6'0,"0"0"3"15,0 0-1-15,-9-9 3 16,6-4 1-16,0-8 0 15,-3-6 1-15,4-7-1 0,1-3-5 16,1 0-1-16,7 0-2 16,0 8-1-16,4 8 0 0,6 15 0 15,-1 8 0 1,4 19 1-16,-1 6-2 0,0 10-8 16,4 0-36-1,2 1-32-15,-2-4-3 0</inkml:trace>
  <inkml:trace contextRef="#ctx0" brushRef="#br0" timeOffset="54226.114">15796 16025 438 0,'0'0'5'0,"0"0"2"15,0 0 2-15,-11 2 0 0,11-2 1 16,0 0 1-1,0 0-1-15,-7 5 2 16,7-5-12-16,0 0 0 0,0 0 0 16,0 0 0-16,0 0 0 15,0 0 0-15,0 0 0 16,-11 0 0-16,11 0 0 16,-13-1 0-16,13 1 0 15,-14-6 0-15,1 3 0 0,13 3 0 16,-14-3 0-16,6 3 0 15,-4 0 0-15,4 5 0 16,-2 2 0-16,-1 7 0 0,2 3 0 16,-4 6 0-16,5 3 0 15,-1 1 0-15,2 0 0 16,2 1 0-16,4-5 0 16,1-6 0-16,4-9 0 0,5-6-3 15,3-3 2-15,6-8 0 16,0-4 0-16,4 1 0 15,6-1 1-15,4 9-1 0,0 4 1 16,3 13 0 0,-1 11 0-16,-2 12 0 0,-4 7 0 15,-2 6 1-15,-9 7 0 16,-7 2 0-16,-5 3 0 16,-6-2 1-16,-12-5 0 0,-9-4-2 15,-8-10 0 1,-5-8 0-16,-8-15-5 0,-1-9-16 15,-2-5-49-15,0-20-11 16</inkml:trace>
  <inkml:trace contextRef="#ctx0" brushRef="#br0" timeOffset="54540.3669">15981 16184 446 0,'0'0'2'16,"0"0"1"-16,10 4 1 15,0-4 0 1,3-3 1-16,3-7 0 0,-1-5-1 16,2-6 0-16,-4-3-1 15,-2-3-2-15,-5 0 0 0,-6 3 0 16,-6 6-1-1,-6 7 0-15,-1 11 1 0,-3 7 1 16,3 10 0-16,1 12 0 16,7 0-1-16,5 4 0 0,3 1-1 15,15-3-5-15,0-7-12 16,9-9-57-16,2-5-4 16</inkml:trace>
  <inkml:trace contextRef="#ctx0" brushRef="#br0" timeOffset="54770.9655">16320 16341 410 0,'0'0'5'15,"0"0"3"-15,0-6 0 16,-1-4 2-16,-6-5 1 0,1-6 1 16,-2-4 1-16,-3-3 1 15,-1-2-3-15,3-4-2 0,-1 2-9 16,6 4 0-1,3 2 0-15,4 4 0 0,9 3 0 16,8 3 0-16,5-1 0 16,4 2 0-16,9 4 0 15,18-6-80-15,-14 4-4 16</inkml:trace>
  <inkml:trace contextRef="#ctx0" brushRef="#br0" timeOffset="55239.4781">17494 15633 388 0,'0'0'8'0,"2"12"2"16,0 9 2-16,1 13 2 0,3 12 1 16,4 16 1-1,3 9 0-15,0 10 1 0,4 3-9 16,0 0-3-16,1-11-8 15,5-5-17-15,-15-15-55 0,4-20-5 16</inkml:trace>
  <inkml:trace contextRef="#ctx0" brushRef="#br0" timeOffset="55446.0725">17421 16141 449 0,'0'0'5'15,"0"0"2"-15,0 0 0 16,0 0 2-16,0 9 0 0,0-9 1 16,11 0 0-1,4 0-5-15,4-7-5 0,8 0 0 16,8-3 0-16,9 0 0 16,6-4 0-16,8 6-17 0,15-1-63 15,-11-1-3 1</inkml:trace>
  <inkml:trace contextRef="#ctx0" brushRef="#br0" timeOffset="55841.651">18090 16309 398 0,'0'0'4'15,"1"8"3"-15,-1-8 3 16,11 10 1-16,-11-10 2 15,0 0 0-15,11 0 1 16,-11-5 1-16,-3-14-4 16,-2-6-3-16,-9-7-1 0,7 0-7 15,-3-7 0-15,6 2 0 0,1 3 0 16,7 2 0 0,11 5 0-16,5 9 0 15,8 0-11-15,13 9-15 0,3 3-51 16,2 4-3-1</inkml:trace>
  <inkml:trace contextRef="#ctx0" brushRef="#br0" timeOffset="56284.2052">18629 16017 394 0,'0'0'7'0,"0"0"3"16,0 0 3-1,0 0 1-15,-8-6 2 0,8 6 0 16,-17-11 0-16,8 5 2 15,-4-2-11-15,4 0-7 0,-3-1 0 16,2 2 0-16,1-1 0 16,9 8 0-16,-14-10 0 0,14 10 0 15,-13-8 0 1,13 8 0-16,-13-6 0 0,13 6 0 16,-8-2 0-16,8 2 0 0,-11 0 0 15,11 0 0 1,-9 5 0-16,9-5 0 15,-11 8 0-15,11-8 0 0,-14 13 0 16,14-13 0 0,-15 15 0-16,15-15 0 0,-14 18 0 15,4-8 0-15,3 2 0 0,-3 1 0 16,-2 3 0-16,5 4 0 16,0 0 0-16,2 6 0 15,2-1-4-15,3 2 0 16,1-4 0-16,8-3-2 15,1-3 0-15,9-6 1 0,-4-7 1 16,4-4 0-16,-1-8 0 0,-1-6-2 16,2 0-2-16,-3 4-9 15,-1 4-12 1,-6-4-43-16,5 15-2 16</inkml:trace>
  <inkml:trace contextRef="#ctx0" brushRef="#br0" timeOffset="56583.0206">18679 15888 422 0,'0'0'7'0,"0"7"2"16,0 10 1-16,1 8 1 16,3 7 1-16,1 7 0 15,6 2 0-15,2 3 0 0,2-1-8 16,-1-8-4-16,0-10 0 15,4-13 0-15,-5-12 0 0,2-14-6 16,-2-13 1-16,-2-7 0 16,3-4 1-16,0 1 1 15,-1 1 1-15,-1 9 3 0,3 13 1 16,-1 14 1 0,3 11 1-16,0 14 0 15,2 7-6-15,-3 10-43 0,3-2-31 16,1-3-2-1</inkml:trace>
  <inkml:trace contextRef="#ctx0" brushRef="#br0" timeOffset="57034.668">19300 15961 486 0,'0'0'3'0,"0"0"1"16,-12 0 1-16,2 0 1 16,0 0 1-16,-7 0-7 15,2 5 0-15,-4 1 0 0,5 5 0 16,2 0 0-16,7 5 0 16,5-1 0-16,14 1 0 0,1 1 0 15,6 0 0-15,4-1 0 16,0 0 0-16,-4 6 0 15,-3-3 0-15,-7 1 0 16,-9 6 0-16,-2-2 0 0,-10-1 0 16,-4 2 0-1,-6-10-28-15,-8-6-52 0,9-4-2 16</inkml:trace>
  <inkml:trace contextRef="#ctx0" brushRef="#br0" timeOffset="57292.7596">19478 15928 475 0,'0'0'5'16,"-3"14"1"-16,-2 3 1 15,-5 3 1-15,2 3 2 0,-2 7-10 16,1 7 0-1,-1 3 0-15,6-4 0 0,4 1 0 16,2-7 0-16,11-5 0 0,4-7 0 16,7-7 0-1,5-11 0-15,11-4-8 16,17-12-73-16,-13-5-1 0</inkml:trace>
  <inkml:trace contextRef="#ctx0" brushRef="#br0" timeOffset="57566.66">19794 16228 426 0,'0'0'6'0,"-8"12"1"0,8-12 1 16,-3 18 1-16,3-18 0 0,0 11 1 15,0-11 0-15,0 0 1 16,0-17-5-16,1-12-3 0,0-9 1 15,-1-4-2 1,0-5-2-16,0-1 0 16,1 0 0-16,5 7 0 0,5 2 0 15,5 10 0-15,8 9 0 16,5 4 0-16,10 13 0 16,1 1-25-16,10 2-56 0,4 7-3 15</inkml:trace>
  <inkml:trace contextRef="#ctx0" brushRef="#br0" timeOffset="57937.6756">20264 16262 456 0,'0'0'5'16,"-10"2"-1"-16,10-2 0 0,0 0 0 15,-7-17-3 1,6-3-4-16,1-11-3 15,-1-4 0-15,1-8-2 0,0 0 5 16,-1 2 5-16,-6 7 2 16,-4 10 4-16,-1 13 4 15,-1 9 3-15,5 10 0 0,2 9-8 16,3 0-7-16,9 2 0 16,4-12-20-16,11-2-58 15,4-5-4-15</inkml:trace>
  <inkml:trace contextRef="#ctx0" brushRef="#br0" timeOffset="58258.989">20425 16034 407 0,'0'0'8'16,"3"24"2"-16,1 0 1 15,1 9 1-15,8 5 1 0,-1 7-1 16,4 2 1 0,-2 6 0-16,0-7-7 0,1-9-4 15,-2-8-2-15,-4-10-3 16,-9-19-2-16,0 0-3 15,4-13-2-15,-4-19-2 0,-4-13 0 16,-3-13 0-16,2-10 2 16,-5-6 4-16,7 2 3 15,2 3 4-15,1 8 5 0,4 11 3 16,8 15 2-16,2 16 1 16,4 17 0-16,3 7-1 15,-4 17-1-15,1 8-1 0,-5 9-5 16,-5 3-4-1,-5 0 0-15,-5-2 0 16,-9-6 0-16,0 0-4 0,10-15-74 16,-18-7-3-16</inkml:trace>
  <inkml:trace contextRef="#ctx0" brushRef="#br0" timeOffset="58622.5215">21011 15509 441 0,'0'0'8'0,"-4"4"1"15,1 11 3-15,1 9 1 0,2 11 0 16,0 11 2 0,6 10-15-16,4 13 0 15,6 6 0-15,0 0 0 0,1 0 0 16,0-7 0-16,-2-4 0 15,-3-16 0-15,-2-13-50 16,-1-8-33-16,-7-9-3 0</inkml:trace>
  <inkml:trace contextRef="#ctx0" brushRef="#br0" timeOffset="59018.6205">20925 16008 408 0,'0'0'6'0,"0"0"1"15,0 0 2-15,0 0 1 16,8 1 2-16,6-1 0 16,2-2 0-16,8-5 1 0,5-3-6 15,6-2-1 1,4-3-2-16,6 1-2 0,-1 1-2 16,-1-4 0-16,-2 4 0 0,-7 0 0 15,-4 2 3-15,-5 3-3 16,-5-3 0-16,-11 6 0 15,-9 5 0-15,0 0 0 16,0 0 0-16,-11 10 0 0,-3 4 0 16,2 1 0-16,5 5 0 15,1 0 0 1,6-1 0-16,6-2 0 0,6-1 0 0,5-3 0 16,4 1 0-1,-1-3 0-15,2 3 0 16,-9 3 0-16,0 2 0 15,-10 3 0-15,-3 5 0 0,-7 3 0 16,-7-1 0-16,2 4 0 16,-13-11 0-16,-6 3-57 0,14-7-29 15</inkml:trace>
  <inkml:trace contextRef="#ctx0" brushRef="#br0" timeOffset="59785.4306">18549 16003 303 0,'0'0'10'0,"0"0"5"16,0 9 3-1,1 3 2-15,0 4 2 0,2 5 0 16,2 3-1-16,1 6 0 16,-2 0-11-16,1 2-10 15,-1-6-21-15,-5-2-50 0,4-4-4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2-04T15:30:04.582"/>
    </inkml:context>
    <inkml:brush xml:id="br0">
      <inkml:brushProperty name="width" value="0.05292" units="cm"/>
      <inkml:brushProperty name="height" value="0.05292" units="cm"/>
      <inkml:brushProperty name="color" value="#FF0000"/>
    </inkml:brush>
  </inkml:definitions>
  <inkml:trace contextRef="#ctx0" brushRef="#br0">15351 11848 345 0,'0'0'10'15,"0"0"6"-15,-11 0 3 0,11 0 0 16,-10-2 1-16,10 2 1 0,0 0 0 16,0 0 2-1,0 0-10-15,11 0-9 0,13 0-4 16,4 0 0-16,7-3 0 15,4-1 0-15,4-3 0 0,-1-4 0 16,6 2-10 0,-7-6-72-16,-3-3-1 0</inkml:trace>
  <inkml:trace contextRef="#ctx0" brushRef="#br0" timeOffset="1085.1027">16379 11397 368 0,'0'0'5'0,"0"0"6"16,0 0-1-16,-3-11 3 15,3 11 0-15,-11-14 1 0,3 6 2 16,-6-4 1 0,1 4-4-16,-6 4-4 0,-1 4 0 15,-5 7-2 1,-2 10-1-16,-3 13-6 0,3 18 0 16,-1 7 0-16,5 5 0 15,9 1 0-15,8 0 0 0,8-6 0 16,16-10 0-16,16-17 0 15,9-20 0-15,19-8 0 0,10-8-63 16,0-12-23 0</inkml:trace>
  <inkml:trace contextRef="#ctx0" brushRef="#br0" timeOffset="1547.8738">16572 11214 438 0,'0'0'4'0,"-1"9"3"0,1 10 1 16,0 11 3-1,0 5 0-15,0 10 0 16,3 8 1-16,2 6-3 0,1 0-9 16,6-5 0-16,1-5 0 15,8-4 0-15,-3-18-25 0,9-3-56 16,5-12-2-16</inkml:trace>
  <inkml:trace contextRef="#ctx0" brushRef="#br0" timeOffset="1838.0822">17045 11651 380 0,'0'0'5'0,"0"0"-2"15,0 0 2-15,0 0 1 16,7-4 0-16,4-10 1 0,3-7-1 16,-2-5 0-1,0-3-2-15,-4-5-1 16,-2 4 4-16,-6 1 0 0,-2 11 2 16,-9 9 1-16,-3 11 2 0,-5 16 1 15,1 10-1-15,3 5-2 16,3 3-10-16,8 3 0 15,4-6 0 1,8-3 0-16,11-15-3 0,10-4-79 0,7-8-1 16</inkml:trace>
  <inkml:trace contextRef="#ctx0" brushRef="#br0" timeOffset="2323.7266">17501 11407 436 0,'0'0'5'16,"0"0"2"-16,-12-4 2 16,12 4 1-16,0 0 1 15,-9-3 0-15,9 3 1 16,0 0-2-16,-9-3-10 0,9 3 0 16,0 0 0-16,0 0 0 15,0 0 0-15,-13-12 0 16,13 12 0-16,-10-15 0 0,10 15 0 15,-13-15 0-15,4 4 0 16,9 11 0-16,-11-16 0 0,11 16 0 16,-11-10 0-1,11 10 0-15,0 0 0 16,-10-8 0-16,10 8 0 0,0 0 0 16,-9 0 0-16,9 0 0 15,0 0 0-15,-11 0 0 16,11 0 0-16,-7 12 0 0,0-4 0 15,0 6 0-15,-1 3 0 16,2 7 0-16,1-4 0 16,0 5 0-16,1-1 0 15,3-3 0-15,1 1 0 16,3-8 0-16,6-2 0 0,0-3 0 16,4-1 0-16,0-1 0 15,3-3 0-15,0 0 0 16,3 1 0-16,-3-5 0 0,1 0-18 15,-3 0-45-15,0-10-18 0,-1-2-2 32</inkml:trace>
  <inkml:trace contextRef="#ctx0" brushRef="#br0" timeOffset="2550.327">17590 11371 460 0,'0'0'5'15,"2"19"2"-15,1 1 1 0,4 3 1 16,2 2 0 0,4 2 0-16,3-1-5 0,2 1-4 15,2-8 0-15,-3-11 0 16,1-5 0-16,-2-5 0 0,-1-10 0 16,-4-7 0-16,-3-11 0 0,-2-3 0 15,-2-12-26-15,2 0-56 16,9 1-3-16</inkml:trace>
  <inkml:trace contextRef="#ctx0" brushRef="#br0" timeOffset="3195.4681">18161 11352 386 0,'0'0'7'15,"0"0"4"-15,0 0 1 16,0 0 3-16,-4-8 1 16,4 8 1-16,-6-11 1 0,6 11 0 15,-10-8-7 1,10 8-11-16,-11-12 0 0,11 12 0 15,-14-15 0-15,14 15 0 0,-16-9 0 16,16 9 0-16,-14-14 0 16,14 14 0-16,-14-9 0 15,14 9 0-15,-12-5 0 16,12 5 0-16,-8-3 0 0,8 3 0 16,0 0 0-16,-13 0 0 15,13 0 0-15,0 0 0 16,-8 14 0-16,3-5 0 15,0 6 0-15,-1 4 0 16,0 2 0-16,0 4 0 0,5 0 0 16,1 1 0-1,0-4 0-15,7-5 0 0,3-1 0 16,2-8 0-16,6-1 0 0,0-7 0 16,5 1 0-16,0-1-2 15,1 2-3 1,-2 0 1-16,1 5-2 0,-4 1-4 15,-2 1-15-15,-6 1-51 16,1-5-3-16</inkml:trace>
  <inkml:trace contextRef="#ctx0" brushRef="#br0" timeOffset="3677.6821">18438 11214 421 0,'0'0'4'0,"0"0"0"16,0 0 2-1,0 9 0-15,0-9 0 0,0 0 1 16,0 13 0-16,0-13 1 0,0 0-2 16,0 0-2-1,0 0 0-15,0 8 0 16,0-8 0-16,0 0-1 0,0 0 0 15,0 0-1-15,-6 6-1 16,6-6 1-16,-9 5-2 0,9-5 1 16,-15 11-1-16,5-2 1 15,-3 2-1-15,1 0 0 0,0 3 0 16,-3 3 0 0,7-1 0-16,-2 1-1 0,7 1 0 15,4 0 0-15,8-5 1 16,4 2-1-1,8-1 0-15,3-2 0 0,3 0 1 16,2 0 0-16,5 4 0 16,-5 3 0-16,-4 4 0 0,1 4 0 15,-8 6 0 1,-4 3 0-16,-7 0 0 0,-7 6 1 16,-5-6 0-16,-10 1-1 0,-3-8-1 15,-1-8-5-15,-3-8-14 16,2-20-52-16,5 0-7 15</inkml:trace>
  <inkml:trace contextRef="#ctx0" brushRef="#br0" timeOffset="3960.7867">18687 11355 394 0,'0'0'2'15,"0"0"1"-15,9 0 1 16,-9 0 0-16,16-8 0 0,-8-6 1 16,-2-1-1-1,2-2 3-15,-5-3 1 16,-3-1 2-16,0 1 1 0,-8 6 0 16,1 5 2-16,-2 9-1 0,2 3 1 15,0 15-7 1,6 5-6-16,3 5 0 0,9 5 0 15,9 0 0-15,4-9 0 0,6-3-76 16,16-3-7 0</inkml:trace>
  <inkml:trace contextRef="#ctx0" brushRef="#br0" timeOffset="4540.1467">19585 10655 420 0,'0'0'6'0,"0"24"3"0,5 8 1 16,2 11 1-16,9 13 0 16,-2 9 2-16,6 12 1 15,-1 7 0-15,1-3-11 16,0-7-3-16,-5-10 0 0,-3-11 0 0,-3-14 0 16,-2-14 0-1,-4-12 0-15,-3-13 0 0,9-9 0 16,-3-6 0-16,5-6 0 15,2-1 0-15,4 2 0 16,7 5-4-16,-3 4 1 0,7 11 0 16,-1 3 1-16,-1 8 1 15,-5 8 0 1,-6 6 1-16,-5 0 0 0,-10 3 0 16,-7-1-1-16,-9-4-3 0,-8-8-11 15,-1-8-60 1,1-5-4-16</inkml:trace>
  <inkml:trace contextRef="#ctx0" brushRef="#br0" timeOffset="4914.0626">20095 11190 426 0,'0'0'6'15,"-5"15"2"-15,1 2 1 16,0 4 1-16,2 8 0 16,0 3 1-16,2 1-1 15,7 2 1-15,3-7-7 16,5-3-1-16,4-15-2 0,4-9-1 16,-1-4 0-16,0-12-2 15,1-3 0-15,2-3 0 16,-3 3-1-16,8 0 0 0,-1 8 0 15,1 10-1 1,0 5 2-16,1 15 0 0,-3 10 2 16,-8 7 2-16,-7 10 1 15,-10 7 2-15,-6 5 1 0,-17 3 0 16,-9 1-3-16,-11-2-3 0,-8-11 0 16,2-9 0-1,-7-21-23-15,4-15-56 0,6-16-4 16</inkml:trace>
  <inkml:trace contextRef="#ctx0" brushRef="#br0" timeOffset="5516.4258">20931 11033 425 0,'0'0'5'0,"0"14"3"16,0 8-1-16,5 9 4 16,6 11 0-16,2 7 1 0,1 7 0 15,2-2 1-15,-1 0-6 16,0-8-7-16,-2-11 0 0,-5-10 0 16,-8-25 0-1,0 0 0-15,-3-19 0 0,-8-20 0 16,-4-12 0-16,-1-12 0 15,-1-9 0-15,2-1 0 16,5 1-5-16,10 6 3 0,4 9 0 16,12 12 1-16,8 14 0 15,11 14 1-15,2 12-1 0,10 5 1 16,-4 14 1-16,-1 8 0 0,-5 10 1 31,-6 6 0-31,-9 8 1 0,-12 7 0 0,-6 2-3 16,-4 2 0-1,-9 1 0-15,0-7 0 16,-1 0 0-16,7-11 0 0,3-3 0 16,4-9 0-16,11-7 0 15,9-8 0-15,4-7 0 16,7-6 0-16,0-8-11 0,6-9-71 16,3-1-2-1</inkml:trace>
  <inkml:trace contextRef="#ctx0" brushRef="#br0" timeOffset="5964.6641">21802 11497 393 0,'0'0'5'0,"-1"-7"0"15,-8-8 2 1,2-9 1-16,-5-5 0 0,-2-17 0 16,-1-8 0-1,-2-8 1-15,2-4-4 0,3 8-2 16,7 3 1-16,2 17-1 15,6 16 1-15,12 22 0 0,4 23 1 16,10 23 0-16,7 11 0 16,3 7 0-16,-1 5 0 0,4-6-1 15,-4-9 0-15,-7-15 0 16,-2-15-4-16,-7-17 0 16,-7-14 0-16,-7-19 0 15,-7-18 0 1,-1-11 0-16,-5-15 0 0,-3-7 0 15,-1-6 0-15,5 8-13 16,-3 0-14-16,8 12-52 0,10 18-3 16</inkml:trace>
  <inkml:trace contextRef="#ctx0" brushRef="#br0" timeOffset="6313.8119">22369 11448 464 0,'0'0'1'0,"0"0"1"16,-3-15-1-16,1-3 0 0,-1-9 0 15,1-9 0-15,-2-15-1 16,1-7 1-16,0-7-1 0,2-2 1 16,-1 3 0-16,2 11 2 15,0 9 2-15,8 22 0 0,4 20 1 16,5 16 1 0,4 22 0-16,5 15-3 15,6 10-4-15,1 4 0 0,4 4 0 16,-5-8 0-16,3-14-56 15,-6 2-24-15,-6-10-3 0</inkml:trace>
  <inkml:trace contextRef="#ctx0" brushRef="#br0" timeOffset="6485.9018">22366 11235 454 0,'0'0'1'0,"0"0"-1"0,0 0 1 15,9 0 0 1,3 0 0-16,4-6-3 16,3-6-8-16,10 0-21 0,5-4-42 15,4-1-2-15</inkml:trace>
  <inkml:trace contextRef="#ctx0" brushRef="#br0" timeOffset="6757.0448">22813 10992 423 0,'0'0'6'0,"-8"11"3"0,-2-5 0 15,1 3 1-15,-2 0 1 16,0 0 0-16,0-1-1 0,-1 0 1 16,2-1-6-1,10-7-2-15,-10 8-2 16,10-8 1-16,-10 11-2 0,10-11 0 15,-7 12 0 1,7-12 0-16,0 0 0 0,-5 10 0 16,5-10 0-16,0 0 0 0,7-4 0 15,0 1-9-15,-7 3-20 16,0 0-51-16,0 0-3 16</inkml:trace>
  <inkml:trace contextRef="#ctx0" brushRef="#br0" timeOffset="7532.5416">22822 10981 374 0,'0'0'5'0,"0"0"2"15,-7 5 1-15,7-5 0 0,-9 9 2 16,9-9 0-16,-15 14 2 16,2-4 0-16,1-1-2 0,-2 2-3 15,-1 1 0 1,1 4-1-16,0-2 0 0,1 2-2 16,3 2-1-16,5 0-1 15,5 0-1-15,3-6 0 16,9 3-1-16,3-5 0 0,6 2-1 15,2-3 1 1,2-1-1-16,0-2 1 0,-2 2 0 16,-4 4 0-16,-5 0 0 0,-7 5 1 15,-6 0 0-15,-2 5 0 16,-10-1-1-16,-4-1-5 0,-1-2-10 16,-4 0-44-1,3-16-19-15,2-2-3 0</inkml:trace>
  <inkml:trace contextRef="#ctx0" brushRef="#br0" timeOffset="7824.1594">22962 11180 416 0,'0'0'4'0,"0"0"1"0,0 0 1 16,11 3 1-16,1-6-1 0,1-5-2 15,4-8-1 1,-1 2-2-16,3-9-3 16,-3-3 0-16,-4 0 0 0,-6 2 3 15,-6 8 1-15,-4 3 3 16,-8 9 3-16,-3 4 2 0,-4 8 0 16,2 10-1-16,-2 6-2 15,10 4-1 1,4 1-4-16,5-2-2 0,11-4-5 0,12-2-11 15,3-9-62-15,11-10-2 16</inkml:trace>
  <inkml:trace contextRef="#ctx0" brushRef="#br0" timeOffset="8094.9071">23423 10851 460 0,'-11'0'6'0,"-1"2"1"0,-6 8 2 15,-2 4 1 1,-2 1 0-16,-3 3-1 16,1 3-9-16,5 0 0 0,9 3 0 15,6-3 0-15,10 1 0 0,10 1 0 16,9-1 0-16,5-3 0 16,3 6 0-1,2 0 0-15,-2 5 0 0,-7-1 0 16,-5 8 0-16,-12 0 0 15,-9 5 0-15,-10 0 0 16,-10-2 0-16,-8-15 0 16,-2 2-73-16,1-4-12 0</inkml:trace>
  <inkml:trace contextRef="#ctx0" brushRef="#br0" timeOffset="9271.8647">15517 13272 194 0,'0'0'9'16,"0"0"3"-16,0 0 6 16,-3 8 4-16,3-8 5 0,0 0 0 15,-6 10 2-15,6-10 2 0,0 0-8 16,0 0-3-1,0 0-4-15,0 0-3 0,0 10-4 16,0-10-1 0,0 0-1-16,0 0 0 0,0 0-1 15,0 0 0-15,-11 14 0 16,11-14 0-16,-10 12-1 0,10-12 0 16,-11 13 0-1,11-13-5-15,-9 9 0 0,9-9 0 16,0 0 0-16,0 0 0 0,0 10 0 15,0-10 0 1,12 2 0-16,-2 1 0 0,6-3 0 16,2-2 0-16,8-4 0 15,4-5 0-15,3 0 0 0,4-6 0 16,2 3 0-16,-6-5-34 16,2 8-46-1,-4 0-4-15</inkml:trace>
  <inkml:trace contextRef="#ctx0" brushRef="#br0" timeOffset="10913.7975">16258 13539 423 0,'0'0'4'0,"0"0"1"0,0 0 3 0,0 0 0 15,0 0 1 1,0-5 2-16,0-16 0 0,-1-13 1 0,-5-12-4 15,-3-10-2 1,1-12 0-16,-6-9-6 16,6 4 0-16,0 1 0 15,4 9 0-15,3 19 0 0,4 18 0 16,14 26 0-16,6 21 0 16,15 24 0-16,4 17 0 15,4 6 0-15,0 4 0 16,4-3 0-16,-8-7 0 15,-3-16 0-15,-10-15 0 0,-9-16 0 16,-7-15 0-16,-9-17 0 16,-4-13 0-16,-10-13 0 0,-1-12 0 15,-6-15 0-15,1 4 0 16,-1 2 0-16,6 8 0 0,-1 9-7 16,12 19-34-16,6 17-41 15,7 14-1 1</inkml:trace>
  <inkml:trace contextRef="#ctx0" brushRef="#br0" timeOffset="11218.4067">16840 13237 448 0,'0'0'4'0,"0"24"3"0,0-5 0 16,1 8 1-1,5-1-1-15,2 1 1 16,7-3 0-16,-1-2 0 0,5-13-4 16,2-9-2-16,-2-16-2 15,1-8 0-15,-6-5 0 0,-5-5 0 16,-8-4 0 0,-5 3 0-16,-12 4 0 0,-7 4 0 0,-1 10 0 15,-5 8 0 1,4 9 0-16,1 9 0 15,6 11 0-15,13 4 0 16,4 2 0-16,12 1-39 0,7-5-42 16,7-1-4-16</inkml:trace>
  <inkml:trace contextRef="#ctx0" brushRef="#br0" timeOffset="11495.8859">17163 13331 376 0,'0'0'5'0,"0"10"4"15,0-10 0-15,-3 14 0 0,3-14 0 16,0 0 2-16,0 0 0 16,-1-12 0-16,1-16-4 0,4-4-3 15,2-5-1 1,5 1 1-16,-5 5 1 15,4 4 0-15,3 16 0 0,0 11 0 16,1 13 0 0,0 14 0-16,2 8-2 0,-2 3-6 15,8 0-38-15,0 1-38 16,-4-6-1-16</inkml:trace>
  <inkml:trace contextRef="#ctx0" brushRef="#br0" timeOffset="11702.8187">17540 13273 473 0,'0'0'3'16,"0"0"0"-1,0 0 0-15,0 0 1 16,13 7-1-16,1-7 0 0,11-7-7 15,1-4-31-15,10-7-42 16,1-1-1-16</inkml:trace>
  <inkml:trace contextRef="#ctx0" brushRef="#br0" timeOffset="12121.3619">18024 12579 428 0,'0'0'5'15,"0"17"3"1,0 9 1-16,5 13 1 0,2 9 1 15,10 16 1-15,-2 9 0 16,6 4 0-16,4 4-8 16,1-9-4-16,0-5 0 0,-3-14 0 15,3-9-32-15,-7-12-47 16,-4-13-5-16</inkml:trace>
  <inkml:trace contextRef="#ctx0" brushRef="#br0" timeOffset="12455.1497">18037 13125 373 0,'0'0'4'16,"0"0"4"-16,11 5 1 16,0 0 0-16,5-2 1 15,8-2 1-15,2-1 0 0,12-4 0 16,1-6-3-16,3-2-3 15,-4-6-2-15,0-4 0 0,-8 2-1 16,-6-4 0-16,-7 7 1 16,-10-2 2-16,-7 6 0 15,-10 8 2 1,-4 5 0-16,-3 10 1 16,1 9-1-16,-1 8-7 0,8 7 0 15,5 4 0-15,7-2 0 0,15-2 0 16,6-10 0-1,15-2 0-15,0-16-31 0,13-6-50 16,2-7-3-16</inkml:trace>
  <inkml:trace contextRef="#ctx0" brushRef="#br0" timeOffset="13073.3724">18687 12987 232 0,'0'0'7'16,"0"0"3"-16,0 0 4 16,0 0 4-16,0 0 3 0,0 0 3 15,0 0 0-15,0 10 3 16,0-10-4-16,0 0-4 0,-1 10-4 16,1-10-3-16,-2 8-3 15,2-8-3-15,0 14-1 16,0 0 0-16,2 1-2 15,1 6-1-15,7 1-1 0,0 0 1 16,3 2-1 0,2-6-1-16,0-2 1 15,2-6-1-15,-2-10 0 0,1-7-1 16,-3-12-1 0,0-5-1-16,0-5 0 0,-5-1 0 15,3 1 1-15,-3 4 0 16,1 11 1-16,4 12 2 15,-1 5 1-15,7 12 1 16,1 6 0-16,2 0 1 0,1 2-1 16,3-7-1-16,-5-8-1 15,2-8 0-15,-4-6 1 0,-2-12 0 16,-7-5 1-16,5 1 0 0,-5-2 1 16,-2 3 0-16,5 10 0 15,-2 7 1 1,7 6-5-16,-2 8-6 0,10 14-28 15,2-3-43 1,2 4-4-16</inkml:trace>
  <inkml:trace contextRef="#ctx0" brushRef="#br0" timeOffset="13602.8078">19494 13159 410 0,'3'8'6'0,"3"11"1"16,1 10 2-16,4 7 0 0,0 3 1 15,2 4-1 1,1-1 1-16,-1-1 0 15,-3-10-6-15,-4-16-1 0,-6-15-1 16,0-12-2-16,-3-20 0 0,-7-11 0 16,-4-14-1-16,5-7 0 15,-3-1 1-15,4-1-2 16,3 8 2-16,5 10-1 16,1 11 2-16,11 15 0 15,5 15 0-15,2 10 1 16,-2 14 0-16,3 9 0 15,-6 3 0-15,-2 5 1 16,-6 2-2-16,-6-2-1 16,-4-5-5-16,-14-9-18 0,1-12-52 15,-1-8-5-15</inkml:trace>
  <inkml:trace contextRef="#ctx0" brushRef="#br0">19580 12402 432 0,'0'0'8'0,"0"20"3"0,0 7 2 16,6 18 2-16,-2 12 0 0,3 17 2 15,6 8-17 1,-2 10 0-16,7 0 0 16</inkml:trace>
  <inkml:trace contextRef="#ctx0" brushRef="#br0" timeOffset="14528.5013">20137 12939 365 0,'0'0'8'16,"0"0"4"0,0 0 1-16,0 0 3 15,0-10 1-15,0 10 3 0,0-8 2 16,0 8-1-16,-2-12-4 15,2 12-17-15,-11-11 0 0,11 11 0 16,-16-12 0-16,6 5 0 16,1 1 0-16,-2 0 0 15,1-2 0-15,-1 1 0 0,3 1 0 16,-2 0 0 0,-1-1 0-16,5 1 0 15,6 6 0-15,-16-5 0 0,16 5 0 16,-11-1 0-16,11 1 0 15,0 0 0-15,-11 3 0 0,11-3 0 16,-6 11 0 0,6-11 0-16,-7 18 0 0,5-5 0 15,-2 2 0-15,3 4 0 16,-1 3 0-16,0 1 0 16,0 1 0-16,2 0 0 15,5-3 0-15,2-5 0 0,5-3 0 16,1-8-4-16,6-5 0 15,0-1 0-15,1-7-1 0,1-1 0 16,-2 5 0-16,1-1 0 16,1 5 0-16,-4 3 0 0,-1 3-1 15,-2 4-4 1,-3-7-3-16,0-3-11 16,0-4-18-16,-11-17-32 0,7-10-4 15</inkml:trace>
  <inkml:trace contextRef="#ctx0" brushRef="#br0" timeOffset="14673.6922">20222 12473 393 0,'0'6'9'16,"1"11"3"-16,5 12 1 0,3 12 2 15,2 8-1-15,5 9 2 16,2 5 0-16,7 2 0 16,-1-4-9-16,2-7-7 0,-5-14-7 15,2-6-27-15,5-12-44 16,-13-11-4-16</inkml:trace>
  <inkml:trace contextRef="#ctx0" brushRef="#br0" timeOffset="14990.5951">20161 12862 424 0,'0'0'1'0,"0"0"1"0,9 2 0 15,5-1 0-15,6-1 0 16,6-1 1-16,8-8 0 0,5 1 0 16,3-5 0-16,-1-5-2 15,0 1 1-15,-7-2-1 16,-8 4 2-16,-7 0 1 16,-5 6 1-16,-14 9 0 0,0 0 1 15,1 7 1-15,-1 16 0 16,0 4 0-1,0 5-1-15,6 2-2 0,5 1-1 0,6-5-1 16,3-8-2 0,6-9-3-16,-3-14-10 15,8-16-29-15,-1-13-37 16,-6-10-2-16</inkml:trace>
  <inkml:trace contextRef="#ctx0" brushRef="#br0" timeOffset="15280.9953">20745 12191 402 0,'0'0'6'0,"0"0"5"0,4 0 2 15,5 15 1-15,3 9 1 16,1 15 1-16,7 10 0 16,4 10 0-16,0 10-14 15,3 6-2-15,1 3 0 0,-1-6 0 16,-2-5 0-16,-4-16 0 16,-6-10 0-16,-3-12 0 15,-3-12 0-15,-9-17 0 0,0 0-6 16,-7-14-2-16,-5-7 0 15,-6-1 2-15,-1 1 4 16,-7 3 3-16,5 9 3 0,-2 6 0 16,5 4 2-1,5 10-1-15,5 8 0 0,8 3 0 16,7 1-5 0,11-2-2-16,5-10-16 0,14-4-60 15,5-7-2-15</inkml:trace>
  <inkml:trace contextRef="#ctx0" brushRef="#br0" timeOffset="15773.5531">21769 12792 407 0,'0'0'5'0,"0"0"0"0,-6 0 0 16,0-8 1-16,3-8-1 15,-1-9 1-15,0-4-1 16,3-5 1-16,2-4-5 0,5 0 1 15,4 5 2-15,3 9 0 16,-1 14 1 0,6 10 1-16,-3 17 0 0,2 10 0 15,0 7-1-15,-4 5 0 16,-1 3-5-16,0-12-10 0,0-15-51 16,0 1-18-16,-12-16-1 15</inkml:trace>
  <inkml:trace contextRef="#ctx0" brushRef="#br0" timeOffset="15953.4608">22065 12264 475 0,'0'0'4'16,"0"21"1"0,0 4 1-16,2 12 1 0,4 6 0 15,2 8 0-15,6 4-7 0,3 3 0 16,3-5 0-16,3-9 0 15,4-4-6 1,-4-12-73-16,-1-11-4 0</inkml:trace>
  <inkml:trace contextRef="#ctx0" brushRef="#br0" timeOffset="16144.0767">21984 12584 483 0,'0'0'1'0,"0"0"1"0,9 0 0 16,7-3 1-16,7-3 0 16,7-3 0-16,10-6 1 0,8-3 0 15,9-5-3-15,7 2-7 16,-2 0-46-16,8-8-26 16,-2 6-3-16</inkml:trace>
  <inkml:trace contextRef="#ctx0" brushRef="#br0" timeOffset="17241.4499">16670 14422 438 0,'0'0'4'0,"0"0"3"16,0 0 1-1,0 0 2-15,0 0 0 16,0 0 1-16,-1-4 0 0,1 4 1 15,-10-15-12-15,3 3 0 16,1 1 0-16,-5 0 0 0,0 0 0 16,1 0 0-16,-4 1 0 15,2 1 0-15,-1 2 0 16,0 2 0-16,1 1 0 16,3 2 0-16,-2 2 0 15,3 0 0-15,-1 3 0 0,-1 5 0 16,1 5 0-16,1 6 0 15,-1 4 0-15,4 9 0 16,2 2 0-16,2 4 0 0,1-1 0 16,1-1 0-1,6-6 0-15,3-11 0 0,1-5 0 0,4-14 0 16,0-8 0 0,2-11 0-16,2 0 0 15,2-1 0-15,4 3 0 16,-2 9 0-16,2 8 0 0,0 4 0 15,-4 12 0-15,1 6 0 16,-2-2 0-16,-4 0 0 0,0-11 0 16,-3-9-19-16,-1-12-24 15,-5-17-38-15,2-14-4 16</inkml:trace>
  <inkml:trace contextRef="#ctx0" brushRef="#br0" timeOffset="17538.6452">16880 13990 407 0,'0'0'8'0,"3"17"3"15,2 8 1-15,0 10 2 16,6 13 0-16,1 10 2 0,7 6 0 16,0 6-3-1,4-2-13-15,-2-4 0 0,4-10 0 16,-3-9 0 0,-6-13 0-16,-3-15 0 0,-8-7 0 15,-5-10 0-15,0-10 0 16,-15-9 0-16,-4-6 0 15,-5 1 0-15,-4-2 0 0,2 8 0 16,-2 6 0 0,2 12 0-16,4 5 0 0,7 17 0 15,10 7 0-15,5 6 0 16,3-2 0-16,12-4 0 16,2-9 0-16,12-11 0 0,-4-9-18 15,-6-18-65-15,13-10-1 16</inkml:trace>
  <inkml:trace contextRef="#ctx0" brushRef="#br0" timeOffset="17832.9988">17217 13921 438 0,'0'0'4'0,"9"13"4"16,1 7 1-16,3 12 1 16,3 11 0-16,2 12 1 15,7 8 1-15,2 9-3 0,-1 0-9 16,-1 1 0-16,-1-10 0 0,-4-10 0 15,-2-10 0 1,-6-14 0-16,-4-13 0 16,-8-16 0-16,0 0 0 0,-14-19 0 15,-5-5 0-15,-2-6 0 16,-5 3-5-16,1 1 4 0,-2 9 2 16,3 7 0-16,9 10 3 15,0 11-4-15,12 10 0 16,3 3 0-16,7 0 0 0,17 0 0 15,3-9 0 1,13-3-23-16,9-8-58 0,-3-4-2 0</inkml:trace>
  <inkml:trace contextRef="#ctx0" brushRef="#br0" timeOffset="18050.5625">17851 14592 411 0,'0'0'1'16,"0"0"0"-16,-10-11-2 0,1-8-7 15,4-8-19 1,-1 0-38-16,-5-15-5 0</inkml:trace>
  <inkml:trace contextRef="#ctx0" brushRef="#br0" timeOffset="18156.9637">17688 14222 427 0,'-1'8'7'16,"-1"7"2"-16,1 7 1 15,-3 5 0-15,4 5 1 0,1 1-1 16,8-1 0-16,6-5-5 16,0-17-17-16,11-9-65 0,3-10-4 15</inkml:trace>
  <inkml:trace contextRef="#ctx0" brushRef="#br0" timeOffset="18307.6797">17952 14042 424 0,'0'0'7'0,"0"0"1"15,-1 15 2-15,1 7 1 16,9 7 0-16,0 7 0 0,7 9 1 16,1 5 0-16,8 3-7 15,-1-2-5-15,0-3-2 0,-1-14-23 16,-3-1-54-1,-1-8-2-15</inkml:trace>
  <inkml:trace contextRef="#ctx0" brushRef="#br0" timeOffset="18474.4104">17956 14408 452 0,'0'0'4'15,"0"0"0"-15,0 0 1 16,0 0 1-16,6-8-1 15,6-1 1-15,11-6-1 0,6-2-1 16,13 0-12-16,0-9-29 16,16 1-41-16,5-2-3 15</inkml:trace>
  <inkml:trace contextRef="#ctx0" brushRef="#br0" timeOffset="18685.69">18570 14366 309 0,'0'0'-12'0,"-2"-10"-28"0,-7-10-21 15,1-6-1-15</inkml:trace>
  <inkml:trace contextRef="#ctx0" brushRef="#br0" timeOffset="19036.7761">18409 14154 424 0,'0'0'4'0,"-8"14"1"16,5-4 0 0,3 1 0-16,0 0 1 0,2-2-2 0,11 1-3 15,4-7-6 1,10-3-17-16,2-8-17 15,5-3-6-15,0-6 9 16,0 8 19-16,0 5 12 0,-11 4 9 16,-1 10 10-16,-8 7 14 0,-2 8 18 15,-5 3 3 1,-1 8-8-16,0-7-20 0,-2-4-9 16,4-4-7-1,4-9-2-15,1-6-3 0,1-6-3 16,2-13-3-16,-3-6-2 0,1-10 1 15,-10 0-1 1,-2-5 3-16,-4 1 3 0,-8 3 4 16,-9 8 3-16,-7 10 2 15,-1 5 1-15,0 7 0 0,2 11 0 16,5 7-4-16,7 1-4 16,13 3-5-16,2-11-15 0,9-3-60 15,18-5-1 1</inkml:trace>
  <inkml:trace contextRef="#ctx0" brushRef="#br0" timeOffset="19354.554">19043 14275 435 0,'0'0'4'0,"0"0"0"0,0 0 2 15,-6 0-1-15,2-10 1 16,3-9 1-16,1-3-1 0,0-7 1 16,5-4-4-1,2-2 0-15,3 1 0 0,1 7 1 16,-1 11 1-16,3 16-1 15,-2 8-1-15,1 16 1 0,-1 11-2 16,-1 2-2 0,6 11-4-16,-8-4-74 0,6-3-4 15</inkml:trace>
  <inkml:trace contextRef="#ctx0" brushRef="#br0" timeOffset="19940.1491">15823 15788 466 0,'0'0'6'15,"0"0"2"1,-13 5-1-16,13-5 1 0,0 0 1 16,0 0-2-16,8 3-7 15,5-5 0-15,11-8 0 0,2-4 0 16,9-2 0-16,0-9-21 15,13 1-60-15,-5 2-2 16</inkml:trace>
  <inkml:trace contextRef="#ctx0" brushRef="#br0" timeOffset="20418.2513">16769 15343 439 0,'0'0'6'15,"0"0"3"-15,-8-6 2 16,8 6 1-16,-16-10 1 15,2 6 1-15,-3 1-7 16,-3 3-7-16,-3 3 0 0,-1 14 0 16,1 6 0-16,0 12 0 15,3 10 0-15,2 2 0 16,9 8 0-16,4-5 0 0,10 2 0 16,7-13 0-16,20-8 0 15,0-19 0-15,14-8-61 16,7-8-26-16</inkml:trace>
  <inkml:trace contextRef="#ctx0" brushRef="#br0" timeOffset="20676.0237">17101 15630 413 0,'0'0'6'16,"5"17"1"-16,-3-8 1 15,1 3 1-15,-3-12 0 0,16 12 0 16,-5-12 0-16,2 0 1 15,-1-17-5-15,0-5-3 16,-4-7-1-16,-4-1 1 16,-4-2-1-16,-5 2 2 0,-12 8 0 15,-4 6 1-15,-2 9 1 16,-4 7 0-16,2 8-5 0,1 10 0 16,7 4 0-16,9 3 0 15,8-2 0-15,8 0-6 16,14-9-73-16,6-4-3 0</inkml:trace>
  <inkml:trace contextRef="#ctx0" brushRef="#br0" timeOffset="21134.178">17417 15398 412 0,'0'0'5'16,"-3"14"3"-16,2 6 1 15,1 3 1-15,0 9 1 0,7 5 0 16,1 4 1-16,3 2-1 0,4-5-4 16,4-6-2-1,-3-10-1-15,2-14 0 16,0-11-2-16,-4-19-2 15,-6-10 0-15,3-11 0 0,-4-3 0 16,-1 0 0-16,0 3 0 16,3 7 0-16,-3 14 0 0,4 11 0 15,7 12-13-15,-9 23-47 16,15-2-21-16,2 2-1 16</inkml:trace>
  <inkml:trace contextRef="#ctx0" brushRef="#br0" timeOffset="21605.27">17962 15483 462 0,'0'0'2'0,"0"0"1"0,0 0 2 16,-7-6 0-16,7 6 1 15,-7-10-1-15,7 10 2 16,-6-14 1-16,6 14 0 0,-10-9-8 15,10 9 0-15,0 0 0 16,-14-6 0-16,14 6 0 16,-9 0 0-16,9 0 0 15,-9 0 0-15,9 0 0 0,-14 2 0 16,14-2 0-16,-11 0 0 16,11 0 0-16,-12-3 0 15,12 3 0-15,-14-1 0 0,14 1 0 16,-15 0 0-1,15 0 0-15,-13 8 0 16,13-8 0-16,-13 17 0 0,8-9 0 16,0 2 0-16,0 4-2 15,0 0 0-15,0 1 1 0,1 2-1 16,0 1 1 0,2 2 0-16,1-3-1 15,1-3 1-15,1-2 0 0,5 0 0 16,5-7-1-16,0-2 1 0,3-3 1 15,2 0-2-15,3-2-1 16,1 1-4-16,2 1-7 0,-3 0-20 16,-8 0-43-16,7 0 0 15</inkml:trace>
  <inkml:trace contextRef="#ctx0" brushRef="#br0" timeOffset="21789.3813">18027 15184 461 0,'-1'11'6'16,"1"10"1"-16,1 11 3 15,4 11 0-15,4 6 1 0,5 6-5 16,4 2-6 0,4 3 0-16,5-9 0 15,1-15 0-15,5-9-82 0,-4-8-3 16</inkml:trace>
  <inkml:trace contextRef="#ctx0" brushRef="#br0" timeOffset="22320.9381">18371 15524 369 0,'0'0'5'15,"0"0"2"-15,13-5 2 16,0-3 0-16,-1-7 0 0,5-6 0 15,-2-3 0-15,4-4 1 16,-7-2-4-16,-4 0-2 0,-5 4-1 16,-3 2 0-16,-7 10 3 15,-4 9 1 1,-4 5 1-16,2 14 0 0,3 8 1 16,1 7 0-16,7 1-1 15,2 3-4-15,11-3-4 16,3-5 0-16,11-5 0 0,6-13-3 0,6-7-75 15,6-4-4 1</inkml:trace>
  <inkml:trace contextRef="#ctx0" brushRef="#br0" timeOffset="22788.5354">18763 15475 354 0,'0'0'8'0,"0"0"2"15,0 0 2-15,0 0 0 16,0 0-1-16,-9-14 0 0,8-4 0 15,1-3 0-15,0-6-7 16,6 1-2 0,6 3 0-16,-2 6 2 0,3 11 0 15,3 8 1-15,4 14 1 16,-6 11 0-16,4 2 0 0,-4 6 0 16,2-9-6-16,-4 3-7 0,-5-9-33 15,-7-20-37 1,16 0-1-16</inkml:trace>
  <inkml:trace contextRef="#ctx0" brushRef="#br0" timeOffset="22983.2395">19038 15022 465 0,'2'8'3'0,"0"10"2"16,3 10 1-16,2 5 0 15,4 7 1-15,2 7-1 16,4 1 1-16,2 5-1 16,-1-9-6-16,8-5-7 0,-5 4-59 15,2-22-14-15</inkml:trace>
  <inkml:trace contextRef="#ctx0" brushRef="#br0" timeOffset="23206.5964">18905 15300 463 0,'0'0'2'0,"0"0"1"16,6 0 2-16,9 0 0 15,4-4 1-15,8-2 0 0,7-5 0 16,7-2-1-16,10-5-2 15,2-7-8-15,10-11-48 16,-4 7-25-16,-1-3-3 16</inkml:trace>
  <inkml:trace contextRef="#ctx0" brushRef="#br0" timeOffset="24010.2539">19996 14628 413 0,'0'0'7'0,"-1"26"3"0,1 5 1 15,4 12 2-15,6 12 0 16,5 6 1-16,2 6 0 15,0 4 0 1,7-7-12-16,-2-10-2 0,-3-13 0 16,-1-16 0-16,-2-16 0 15,-2-11 0-15,3-13 0 0,-2-11 0 16,5-5 0-16,1-4 0 16,3 1 0-16,4 3-5 15,4 7 2-15,-2 9 0 16,1 8 1-16,-1 7 2 0,-2 16 0 15,-8 8 0-15,-6 9 2 16,-10 9 0-16,-7 6 1 16,-13 4 0-16,-8 0 0 0,-4-4-3 15,-3-10-3-15,-1-14-10 16,11-19-39-16,3-8-28 0,6-18-1 16</inkml:trace>
  <inkml:trace contextRef="#ctx0" brushRef="#br0" timeOffset="24561.3942">20830 14983 436 0,'0'0'7'15,"0"0"0"-15,0 0 2 16,-5 10 0-16,5-10 1 0,0 0 0 15,-12 6 2-15,12-6-1 16,-9 0-11-16,9 0 0 16,-11-8 0-16,11 8 0 15,-17-11 0-15,11 3 0 16,-6-2 0-16,2 0 0 0,4-1 0 16,-3-1 0-1,2-1 0-15,-1 2 0 0,4 2 0 16,-1 0 0-16,5 9 0 15,-4-14 0-15,4 14 0 0,0 0 0 16,0 0 0 0,0 0 0-16,0 0 0 0,0 0 0 15,0 0 0-15,0 0 0 0,0 0 0 16,-13 11 0 0,10-3 0-16,1 4 0 0,-4 0 0 15,1 4 0-15,0 0 0 0,-3 3 0 16,4 1 0-16,0 1 0 15,2-4 0-15,2 3 0 16,2-4 0-16,4-6 0 16,6-3 0-16,3-7 0 0,5-2 0 15,0-8 0-15,2 1-3 16,3-3-1-16,-4 4 2 0,1 4 0 31,-2 4 0-31,1 12 0 16,-6 2-1-16,2 10-5 0,-3-5-17 15,1-9-38-15,1 4-16 16</inkml:trace>
  <inkml:trace contextRef="#ctx0" brushRef="#br0" timeOffset="24862.2687">21018 14800 428 0,'0'0'6'0,"0"0"2"15,0 0 2 1,-3 5 0-16,3-5 1 0,-6 12 0 16,2 0 0-16,0 0 1 15,0 4-8-15,4 0-4 16,0 3 0-16,5 0 0 16,5 2 0-16,6-6 0 15,2 0 0-15,3-1 0 16,2-3 0-16,-2-1 0 0,-5 1 0 15,-2-1-3-15,-5 1 1 0,-9 4 2 16,-2-1 0 0,-11 1-2-16,-2-5-8 15,4 2-28-15,3-3-40 0,-3-4-2 16</inkml:trace>
  <inkml:trace contextRef="#ctx0" brushRef="#br0" timeOffset="25092.5874">21198 14962 268 0,'0'0'10'0,"10"-17"4"15,1 2 4-15,2-6 1 16,1-5-1-16,2-5 3 16,-3-4 1-16,3-2 2 0,-8 6-6 15,-6 0-4 1,-2 9-1-16,-9 3-1 0,-4 11 0 16,-1 8-1-16,-1 3-2 15,1 12-1-15,2 6-8 16,7 5 0-16,5 6 0 0,1-3 0 15,14 3 0-15,4-5 0 16,17 2-16-16,0-11-64 0,17-8-2 16</inkml:trace>
  <inkml:trace contextRef="#ctx0" brushRef="#br0" timeOffset="25892.7734">21868 14671 346 0,'0'0'7'0,"0"0"3"0,0 8 2 16,0-8 2-1,2 16 1-15,0-3 1 16,2 4 2-16,5 6-2 0,-2 1-4 16,1-1-3-16,2 4-2 0,3-3-1 15,-3-1-2 1,2-8-1-16,-1-3-1 0,-2-9-1 16,0-6-1-16,0-12-1 15,-4-11-1-15,-1-5 0 0,0-10-1 16,2-3 0-1,-1 0-1-15,1-1 1 0,-2 6 0 16,1 9 2 0,3 10 0-16,3 14 2 0,-1 9 1 15,6 17-1-15,1 4 1 16,0 8 0-16,1-2 0 0,4-1 0 16,-3-5-2-16,0-13 1 0,-4-10-1 15,0-7 0 1,-3-12 0-16,2-4 0 15,-1-3 0-15,5 3 1 16,1 4 0-16,1 10 0 0,5 8 1 16,-4 6 0-16,1 14 1 0,0 2-1 15,-2 2-1 1,-1 2-6-16,-6-14-22 0,-1-1-49 16,0-8-4-16</inkml:trace>
  <inkml:trace contextRef="#ctx0" brushRef="#br0" timeOffset="26169.5549">22637 14600 461 0,'0'0'5'0,"0"16"1"16,-2 0 1-16,1-3 0 16,1 1-1-16,6-2 1 0,-6-12 0 15,16 12-2 1,-1-16-5-16,-3-13 0 0,2-5 0 15,-2-7 0-15,-8-1-3 0,-4-2 1 16,-2 2 1 0,-6 3 1-16,-9 6 1 0,-2 7 1 15,0 8 1-15,-2 6-3 16,7 10 0-16,4 9 0 0,5 6 0 16,5-4 0-16,10 4-10 15,-2-6-42-15,10-7-28 0,4-8-3 16</inkml:trace>
  <inkml:trace contextRef="#ctx0" brushRef="#br0" timeOffset="26517.6848">22782 14012 474 0,'4'4'3'0,"2"19"2"15,2 9 1 1,6 11 0-16,4 9 1 0,3 11 0 15,6 8-4-15,1 5-3 16,-3-3 0-16,2-13 0 16,-5-7 0-16,-6-11 0 0,1-12 0 15,-8-12 0-15,-9-18 0 0,0 0 0 16,-1-5 0-16,-11-10 0 16,-6-4-6-1,-4 1 2-15,-3 1 2 0,-3 6 0 16,2 6 2-1,1 8 1-15,3 12 1 0,1 3 1 16,10 5-1-16,4 3 0 16,6 0-1-16,2-2 0 0,9-8 1 15,5-6-2-15,5-8 0 16,8-5-5-16,-2-16-14 0,-1-4-58 16,10-2-3-1</inkml:trace>
  <inkml:trace contextRef="#ctx0" brushRef="#br0" timeOffset="26628.2172">23177 14578 419 0,'0'0'2'0,"0"0"-2"0,0 0-4 15,4-6-22 1,2-8-42-16,-5-3-3 0</inkml:trace>
  <inkml:trace contextRef="#ctx0" brushRef="#br0" timeOffset="26717.9013">23079 14343 494 0,'0'0'4'16,"0"0"2"-16,-10 10 1 15,10-10-7-15,-13 16 0 16,11-6 0-16,2-10 0 0,0 21-3 16,19-18-78-16,-4-3-3 15</inkml:trace>
  <inkml:trace contextRef="#ctx0" brushRef="#br0" timeOffset="27137.5561">23473 14565 440 0,'0'0'4'0,"0"0"1"15,0 0 0-15,0 0 1 0,0 0 1 16,0-6-1-16,-2-12 1 16,-6-4 0-16,1-14-5 15,-6-8 0-15,-4-9 0 16,-6-9-1-16,3-4-1 0,1 5 0 15,0 3 0-15,8 6 0 16,3 7 0-16,8 7 1 16,8 11-1-16,8 9 1 0,8 7-2 15,5 6-1-15,3 2-5 16,7 4-18-16,4 4-52 16,-10 7-2-1</inkml:trace>
  <inkml:trace contextRef="#ctx0" brushRef="#br0" timeOffset="27320.0652">23382 14316 416 0,'0'0'5'16,"-12"4"1"-16,12-4 0 16,-10 9 1-16,10-9-1 15,0 0 1-15,1 8 0 0,10-8-1 16,15-1-10-16,1-7-9 15,8-4-27-15,11 5-35 16,-8 2-2-16</inkml:trace>
  <inkml:trace contextRef="#ctx0" brushRef="#br0" timeOffset="27521.3882">23691 14400 370 0,'0'0'6'0,"0"4"3"16,0-4-1 0,0 9-1-16,0-9-1 0,0 0-4 15,0 0-5-15,7-13-4 16,-5-8-10-16,-2-2 1 0,0-3 3 15,-2-3 11-15,-5 3 5 16,-3 4 6-16,-5 4 8 16,0 7 3-16,1 1 2 15,4 5-2-15,10 5-5 16,0 0-13-16,0 0-13 0,8 0-20 16,16 0-43-16,1-3-3 0</inkml:trace>
  <inkml:trace contextRef="#ctx0" brushRef="#br0" timeOffset="27674.3413">23864 14108 441 0,'0'0'5'0,"0"0"2"0,-6 6 1 16,-1 2 1-1,-2 6 2-15,2 6-1 16,4 4 1-16,-1 7-2 16,3 1-9-16,2 0 0 0,9 2 0 15,10-6 0-15,7-3-3 16,1-8-76-16,8-13-4 0</inkml:trace>
  <inkml:trace contextRef="#ctx0" brushRef="#br0" timeOffset="28366.8753">24192 14133 374 0,'0'0'5'0,"0"0"4"16,0 0 3-16,0 0 3 16,0 0 2-16,0 0 2 0,0 0 1 15,0 0 0-15,0 0-4 16,-6 0-12-16,6 0-4 0,-9-8 0 15,9 8 0 1,-14-14 0-16,14 14 0 0,-12-15 0 16,12 15 0-1,-10-15 0-15,3 3 0 0,7 12 0 16,-11-15 0-16,11 15 0 16,-7-11 0-16,7 11 0 0,0 0 0 15,-9-6 0-15,9 6 0 16,0 0 0-16,0 0 0 0,-11 10 0 15,11-10 0 1,-6 15 0-16,3-3 0 16,1 0 0-16,-3 3 0 15,2 1 0-15,1 0 0 0,2 0 0 16,0-2 0-16,1-1 0 16,2-3 0-16,-3-10-5 0,18 7 0 15,-3-8 0 1,-1-5-2-16,5-4 1 0,-5 2 0 0,4 3 1 15,-2 4-1 1,-1 1 2-16,0 8-3 16,-4 2-7-16,3 0-11 15,-2 0-20-15,-12-10-27 0,14-5-5 16</inkml:trace>
  <inkml:trace contextRef="#ctx0" brushRef="#br0" timeOffset="28539.4575">24229 13677 407 0,'0'0'8'0,"0"14"3"16,1 8 2-16,2 7 1 16,5 10 0-16,0 5 2 15,7 10-1-15,-2 4-2 0,3-5-13 16,1 0 0-16,3-9 0 16,1-6 0-16,-4-12-5 0,5-20-67 15,-7 7-11 1</inkml:trace>
  <inkml:trace contextRef="#ctx0" brushRef="#br0" timeOffset="28741.4394">24195 14016 453 0,'0'0'5'0,"0"0"0"16,-13 7 1-16,13-7 1 0,0 0 0 15,9 3 0-15,6-3 0 16,3-3 0-16,12-5-9 16,1-8-9-16,10-6-42 0,-2 7-27 15,-2 1 0 1</inkml:trace>
  <inkml:trace contextRef="#ctx0" brushRef="#br0" timeOffset="28818.6592">24566 14026 240 0,'0'0'-4'15,"0"-5"-44"-15,0 5-5 16</inkml:trace>
  <inkml:trace contextRef="#ctx0" brushRef="#br0" timeOffset="28952.3081">24514 13844 496 0,'0'0'2'16,"-11"0"1"-16,11 0-1 15,-10 2 0-15,10-2-1 0,0 0-1 16,-2 11-3-1,2-11-3-15,10 8-13 0,1-5-24 16,0-3-36-16,8 3-3 16</inkml:trace>
  <inkml:trace contextRef="#ctx0" brushRef="#br0" timeOffset="29196.24">24746 13894 290 0,'0'0'2'15,"0"0"1"-15,5-14-1 16,-2 5 3-16,-2-4 7 0,-1-1 7 16,0-1 3-16,-7-5 3 15,-1 4-1-15,-4 2-1 16,-2 3 0-16,1 0-1 0,0 11-9 16,1 0-5-16,6 5-5 15,0 7-1-15,6 4-3 16,1 1-4-16,7 1-7 0,-2-2-12 15,6-10-39-15,-1 5-17 16</inkml:trace>
  <inkml:trace contextRef="#ctx0" brushRef="#br0" timeOffset="29447.2931">24828 13863 400 0,'0'0'6'0,"0"0"1"0,0 0 0 16,0 0 0 0,0 0 0-16,-2-5 0 0,2-9 1 15,0-5-1-15,4-5-4 0,0-1-1 16,1-1 1 0,1 6 1-16,2 0-1 15,1 11 2-15,-9 9 0 0,12 0-1 16,-6 9-1-16,7 6-4 15,-3-3-10-15,6-2-63 0,-3 5-4 16</inkml:trace>
  <inkml:trace contextRef="#ctx0" brushRef="#br0" timeOffset="29728.6226">25040 13530 474 0,'0'0'6'0,"0"0"1"16,-7 7 1-16,7-7 0 16,-14 14 0-16,6-4-8 0,-1 0 0 15,3 4 0-15,0-2 0 16,6 2 0-16,0 1 0 0,4 0 0 16,6 2 0-1,4-3 0-15,-3 5 0 0,1 2 0 16,-4 0 0-16,-3 1 0 15,-5 2 0-15,-2-2 0 16,-8 2 0-16,-3-3 0 0,-3-7 0 16,-10-1-65-16,13-4-20 15</inkml:trace>
  <inkml:trace contextRef="#ctx0" brushRef="#br0" timeOffset="30580.8038">16235 17157 308 0,'0'0'8'0,"0"0"6"16,0 0 3-16,-15 0 5 0,15 0 3 15,-11-3 1 1,11 3 1-16,-11-2 1 0,11 2-7 16,0 0-6-1,0 0-15-15,0 0 0 0,20 0 0 16,5 0 0-16,5 0 0 15,6 0 0-15,-1-4 0 0,7 1-7 16,-2-5-74 0,-11-1-3-16</inkml:trace>
  <inkml:trace contextRef="#ctx0" brushRef="#br0" timeOffset="31108.9729">17061 16598 455 0,'0'0'5'0,"0"0"2"0,-14-5 1 15,3 3 1-15,-4 2 1 0,-8 1 0 16,-1 7-3-16,-7 5-7 15,0 12 0 1,0 2 0-16,3 5 0 16,10 4 0-16,4 1 0 0,14-2 0 15,12-5 0-15,13-5 0 0,16-10 0 16,8-4 0 0,5-4 0-16,2-2 0 0,-2-5 0 15,-7 9 0-15,-12 4 0 16,-12 8 0-1,-16 6 0-15,-8 7 0 0,-18 7 0 16,-7-4 0-16,-8-2 0 16,1-8 0-16,-6-12-29 0,-3-14-51 15,22-5-4-15</inkml:trace>
  <inkml:trace contextRef="#ctx0" brushRef="#br0" timeOffset="31596.9776">17433 16890 422 0,'0'13'5'16,"6"11"3"-16,9 10 2 15,1 9 1-15,2 5 0 0,-8-21 0 16,-1 2-1-16,3 0 2 16,-1 3-6-16,-1-3-1 0,-2 0-5 15,2 7 0 1,-10-18 0-16,-6-18 0 0,-11-20 0 15,-6-23 0 1,-1-14-2-16,-2-13-2 0,2-5 1 16,10 9-2-16,10 6 1 15,4 10 0-15,8 12 2 16,12 16 1-16,3 14 0 0,4 9 2 16,2 13 0-1,0 10 0-15,-6 12 2 0,-7 3 0 16,-2 2 0-16,-13 2 1 0,-1-2-2 15,-8-7-3-15,-8-12-8 16,0-9-27-16,2-13-42 16,-6-8-3-16</inkml:trace>
  <inkml:trace contextRef="#ctx0" brushRef="#br0" timeOffset="32061.876">17679 16462 458 0,'0'0'6'0,"0"0"0"16,0 0 2-16,-4 12 0 15,4 8 1 1,1 6 0-16,2 11-2 0,10 8-7 16,5 9 0-16,1 3 0 0,4 3 0 15,1-3 0 1,5-4 0-16,-3-16-6 0,-2-6-73 0,3-14-4 15</inkml:trace>
  <inkml:trace contextRef="#ctx0" brushRef="#br0" timeOffset="32185.5225">18036 16881 402 0,'0'0'3'0,"0"0"1"16,0 9-2-1,0-9 1-15,0 0-7 16,2-12-27-16,10-6-37 0,-11-9-1 15</inkml:trace>
  <inkml:trace contextRef="#ctx0" brushRef="#br0" timeOffset="32303.2792">17935 16566 438 0,'0'0'4'0,"-1"8"3"15,-1 4 1-15,-1 3 0 0,0 6-1 16,3 1 1 0,1 0-1-16,7 0 0 0,3-6-8 15,12-4-7-15,4-12-20 0,0-2-50 16,10-11 0-1</inkml:trace>
  <inkml:trace contextRef="#ctx0" brushRef="#br0" timeOffset="32469.7514">18257 16511 400 0,'0'0'5'15,"0"0"4"-15,0 0 3 16,2-9 1-16,-2 9 1 0,0 6 0 16,-3 6 1-16,1 10 1 15,-4 14-7 1,4 8-5-16,1 8-4 0,1 4 0 15,7-2 0-15,8-2 0 0,8-7 0 16,1-14 0 0,13-14-9-16,2-15-71 0,5-10-3 15</inkml:trace>
  <inkml:trace contextRef="#ctx0" brushRef="#br0" timeOffset="32887.8801">18695 16854 419 0,'0'0'0'15,"-6"-6"-1"1,5-8 0-16,-3-9-1 0,0-11-10 16,-3-10-14-16,4-8-9 15,0-5 2-15,-1 4 20 0,2 7 12 16,0 9 7-16,0 19 5 0,2 18 14 15,-9 7 13-15,3 17 9 16,2 7-2 0,4 1-19-16,-1-4-13 0,2-4-8 15,8-10-8 1,11-8-11-16,-4-10-31 16,6-6-35-16,0-3-3 0</inkml:trace>
  <inkml:trace contextRef="#ctx0" brushRef="#br0" timeOffset="33473.7635">19297 16474 428 0,'0'0'4'0,"0"0"2"15,0 0 2-15,-10-2 1 16,10 2 0-1,0 0 1-15,0 0 1 0,-11-3 0 16,11 3-3-16,0 0-1 16,0 0-7-16,0 0 0 15,-9 1 0-15,9-1 0 16,0 0 0-16,-12 0 0 0,12 0 0 16,0 0 0-16,-10-1 0 15,10 1 0-15,0 0 0 0,-9-2 0 16,9 2 0-1,0 0 0-15,0 0 0 16,0 0 0-16,-9-1 0 0,9 1 0 16,0 0-31-16,0 0-50 15,11 1-3-15</inkml:trace>
  <inkml:trace contextRef="#ctx0" brushRef="#br0" timeOffset="34085.725">18973 16631 435 0,'0'0'6'15,"0"10"1"-15,0 2 1 16,3 5 2-16,2 1 0 0,5 7 1 16,0 2 1-1,2 3 0-15,2-6-12 16,-3 0 0-16,-2-6 0 0,1-7 0 15,-10-11 0-15,0 0 0 16,4-18 0-16,-4-10 0 0,-1-4 0 16,0-6 0-16,0-1 0 15,1 2 0-15,0 4 0 16,7 6 0-16,1 8 0 0,7 14 0 16,0 5 0-16,3 15 0 15,0 6 0-15,1 6 0 0,-1 5 0 16,-2 3 0-1,2 1 0-15,-8-3 0 16,9 0-14-16,-5-8-71 16,-2-8 0-16</inkml:trace>
  <inkml:trace contextRef="#ctx0" brushRef="#br0" timeOffset="34989.3228">19376 16520 39 0,'0'0'4'0,"0"0"3"16,0 0 8-16,0 0 10 15,-5 8 13 1,5-8 4-16,-10 9 1 0,10-9-1 16,-10 7-2-16,10-7-4 15,0 0-5-15,-11 5-4 0,11-5-9 16,0 0-3-16,1-9 1 16,-1 9 0-16,0 0 2 15,2-10-1-15,-2 10-3 16,0 0-6-16,0 0-8 0,0 0 0 15,0 0 0-15,-5-2 0 16,5 2 0-16,0 0 0 0,-11-5 0 16,11 5 0-16,0 0 0 15,-9-6 0-15,9 6 0 16,0 0 0-16,-13-3 0 0,13 3 0 16,0 0 0-1,-7 0 0-15,7 0 0 16,-11 0 0-16,11 0 0 15,-10 2 0-15,10-2 0 0,-10 1 0 16,10-1 0-16,-13 1 0 16,13-1 0-16,0 0 0 0,-9 12 0 15,9-12 0-15,-4 17 0 16,0-4 0 0,1 1 0-16,1 7 0 0,2-1 0 15,0 3 0-15,0 1 0 16,6-5 0-16,5-3 0 15,5-4 0-15,3-7 0 16,-1-5 0-16,2-4 0 0,-3-12 0 0,0-3 0 16,-4-1 0-16,-7-3 0 15,0 1 0-15,-5 1 0 16,-1 3 0-16,1 3 0 16,-1 1 0-1,0 6 0-15,0-2 0 0,0 10 0 16,1-12 0-16,-1 12 0 0,6-8 0 15,-6 8 0 1,0 0 0-16,14-5 0 0,-14 5 0 16,9 5 0-16,-3 6 0 0,2 7 0 15,6 5 0 1,2 7 0-16,2 6 0 0,4 3 0 16,3 2 0-16,-4 0 0 15,-3 1 0-15,0 1 0 16,-6-2 0-16,-9 2 0 0,-3-2 0 15,-5 1 0-15,-9 0 0 16,-3-2 0-16,-7-6 0 0,3-5 0 16,-5-15 0-16,-7-7-73 15,12-4-14-15</inkml:trace>
  <inkml:trace contextRef="#ctx0" brushRef="#br0" timeOffset="37770.6792">20452 15871 409 0,'0'0'9'0,"-11"-3"3"15,11 3 3 1,-18 0 1-16,7 0 2 0,-4 2 0 16,-2 5-4-16,-3 3-14 0,-1 9 0 15,-3 11 0-15,5 8 0 16,-3 13 0-16,-3 18 0 15,7 11 0-15,3 16 0 16,10 11 0-16,5 3 0 0,5-7 0 16,20-6 0-1,8-12 0-15,13-17 0 0,8-22 0 16,14-17 0-16,1-29 0 16,8-5-51-16,-2-15-38 0</inkml:trace>
  <inkml:trace contextRef="#ctx0" brushRef="#br0" timeOffset="38522.6078">20659 16483 383 0,'0'0'5'15,"0"0"1"-15,5-9 1 0,4-3 1 16,2-7 1 0,2-5-1-16,1-7 0 0,1-1 0 15,-1-2-4-15,-6 3-1 0,-1 6 2 16,-7 11 2-1,0 14 2-15,-14 5 2 0,-5 19 1 16,5 11 1 0,-4 7-8-16,10 4-5 0,2-2 0 0,6-3 0 15,11-6 0 1,9-14 0-16,14-8 0 0,0-13 0 16,10-9-73-16,0-6-12 0</inkml:trace>
  <inkml:trace contextRef="#ctx0" brushRef="#br0" timeOffset="38858.5721">21002 16225 463 0,'0'0'6'0,"-6"11"1"16,4 3 3-16,2 6-1 0,0 5 1 16,1-1-4-1,9 2-6-15,2-1 0 0,5-5 0 16,6-8 0-16,-2-12 0 0,0-8 0 16,0-11 0-1,-3-8 0-15,-6 1 0 0,4 2 0 16,-3 4 0-16,0 7 0 0,1 12 0 15,1 3 0-15,1 13 0 16,6 2 0 0,3 2 0-16,-4-9 0 0,-13-5-64 15,17-5-20-15</inkml:trace>
  <inkml:trace contextRef="#ctx0" brushRef="#br0" timeOffset="39319.1185">21209 15804 469 0,'0'0'5'0,"0"19"2"15,7 3 2 1,2 10 0-16,7 9 1 0,6 7-8 16,4 5-2-16,1 3 0 0,5-2 0 15,0-6 0-15,-4-10 0 16,4-7 0-1,-9-12-22-15,1-8-61 16,-5-4-2-16</inkml:trace>
  <inkml:trace contextRef="#ctx0" brushRef="#br0" timeOffset="39595.085">21577 16252 338 0,'0'0'6'0,"-3"-15"0"15,3-4 3-15,-1-5 2 0,1-7 2 16,0 1 3-16,0 1 4 16,1 3 2-16,5 10-2 0,-6 16-1 31,16 1-1-31,-3 16-5 0,-1 7-13 15,4 3 0-15,3 0 0 16,4-8 0-16,2 0 0 0,8-12-73 16,-11-6-12-16</inkml:trace>
  <inkml:trace contextRef="#ctx0" brushRef="#br0" timeOffset="40245.0595">21892 15897 359 0,'0'0'9'0,"0"0"3"16,0 0 4-16,0 0 1 15,0 0 1-15,-9-6 2 16,9 6 1-16,-13 2 0 0,5 6-8 16,2 3-8-1,-1 2-5-15,4 2 0 0,3 2 0 16,1 0 0-16,10-1 0 16,3-1 0-16,6-3 0 15,2 0 0-15,2-3 0 16,0 4 0-16,2 0 0 0,-6 1 0 15,-4 3 0-15,-5 4 0 16,-5 6 0-16,-6 1 0 0,-3 2 0 16,-7-1-5-1,-5-7-15-15,-1-1-57 0,3-5-4 16</inkml:trace>
  <inkml:trace contextRef="#ctx0" brushRef="#br0" timeOffset="40781.1692">22009 15454 425 0,'0'0'5'0,"22"19"3"16,3-5 1-16,6 3 1 15,9 7 2-15,11 3 0 0,6 6 2 16,10 5 0-16,-3 2-12 15,-3 1-2-15,-6 5 0 16,-4 8 0-16,-10 5 0 0,-10 7 0 16,-14 4 0-1,-8 8 0-15,-9 4 0 16,-6-1 0-16,-8 1 0 0,-4-10 0 16,3-4 0-16,-8-15-25 15,8-12-60-15,4-16-2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2-04T15:35:16.197"/>
    </inkml:context>
    <inkml:brush xml:id="br0">
      <inkml:brushProperty name="width" value="0.05292" units="cm"/>
      <inkml:brushProperty name="height" value="0.05292" units="cm"/>
      <inkml:brushProperty name="color" value="#FF0000"/>
    </inkml:brush>
  </inkml:definitions>
  <inkml:trace contextRef="#ctx0" brushRef="#br0">6195 9437 265 0,'0'0'6'0,"0"0"2"16,0 0 0-1,0 0 2-15,0 0-1 0,0 0 1 16,-3-9 0-16,3 9 0 15,-11-5-5-15,11 5-1 0,-15-8-1 16,15 8 0-16,-18-2 2 16,5 2-1-16,-3 0 2 15,-2 0 1-15,-4 1 1 0,0 3 1 16,-5 1-1-16,-1 0 1 16,-6 1 0-1,1-2 0-15,-1 1-1 0,-3 2 0 16,-5 0-2-16,4-3-1 15,-2 4-2-15,-1-3 0 0,4 4-2 16,-1-1-1-16,-2 2 0 16,3 1 0-16,1 0 0 0,2 5 0 15,-2 0-1 1,2 2 1-16,-1 2 0 16,0 1 0-16,0 8-1 0,1 3 1 15,1 4-1-15,-2 4 1 0,1 5-1 16,-1 3 1-16,2 8-1 15,-1 1 0-15,1 5 1 16,-1-1 0-16,1 6 1 16,1 1 0-16,2 2-1 0,3 2 0 15,2 0 1 1,3 3-1-16,4 3 0 16,6 4 0-16,1 3-1 15,1 2 0-15,6 3 0 0,2 2 1 16,2 1 0-16,0-2 0 0,4-1 0 15,4-6 1 1,5 1-1-16,2-4 0 0,3-2 0 16,3-2 1-16,2-4-1 15,0-4 0-15,5-1 0 16,6-4 0-16,3-5 1 0,4-4-1 16,9 0 1-16,5-10-1 15,8-5 0-15,5-7 0 16,9-8 0-16,1-6 0 0,8-7 1 15,3-9-1 1,4-3 0-16,2-8 0 0,4-6 0 0,1-4 0 16,3-4 0-1,-3-4 0-15,0-7 0 16,-1-4-1-16,-6-7 1 16,-3-7 0-16,-4-9 0 0,-5-9 0 15,-5-7 1-15,-6-11 0 16,-2-4 0-16,-6-8 0 0,-4-5 0 15,-4-5 0-15,-1-3 0 16,-7-2-1-16,-1-2 1 16,-8 2 0-16,-2-2 0 15,-5-1 0-15,-10 4 0 16,-4 1 1-16,-10 4-1 0,-6 4 1 16,-8 4 1-16,-12 6-1 15,-10 4 0-15,-12 6 1 16,-6 6 0-16,-14 8 0 0,-6 7-1 15,-12 10 0-15,-6 10 0 16,-8 7 0-16,-6 7-1 0,-5 8-1 16,-3 7-1-1,1 1-8-15,11 0-66 16,7 4-4-16</inkml:trace>
  <inkml:trace contextRef="#ctx0" brushRef="#br0" timeOffset="37762.0732">1545 9849 333 0,'0'0'6'0,"0"0"3"15,0 0 2-15,0 0 4 0,3 9 1 16,-3-9 0 0,15 16 2-16,-6 0 1 0,-2 4-4 15,5 6-2 1,-3 3-2-16,-2 6 0 0,1 5-2 16,-7 3 0-16,0 0-9 0,-1-1 0 15,-2-5 0-15,-1-3 0 16,0-8 0-16,1-4 0 0,2-7 0 15,9-6 0 1,5-6 0-16,6-3 0 16,6-5 0-16,6-5 0 0,3-4 0 15,8 0 0-15,-1-8-9 16,-18 3-73-16,15-1-3 16</inkml:trace>
  <inkml:trace contextRef="#ctx0" brushRef="#br0" timeOffset="38345.8355">2118 9989 358 0,'0'0'8'0,"0"0"4"16,0 0 3-16,0 0 0 0,0 0 1 15,0 0 2 1,-3-8 0-16,3 8 1 0,-8-13-7 16,8 13-4-16,-7-10-2 0,7 10 0 15,-7-9-6-15,7 9 0 16,-10-13 0-16,10 13 0 0,-8-12 0 15,8 12 0-15,-13-14 0 16,13 14 0-16,-13-13 0 16,13 13 0-16,-14-9 0 15,14 9 0-15,-12-6 0 16,12 6 0-16,-15 0 0 16,15 0 0-16,-12 0 0 15,12 0 0-15,-16 4 0 16,16-4 0-16,-17 14-3 0,7-2 2 15,3 6-1-15,0 3 0 16,0 3 0-16,2 3 0 0,5-3-1 16,0 0 1-1,1-5 0-15,9-7 1 16,1-9 0-16,3-3 0 0,4-6 0 16,1 0 1-16,4 3 0 15,0 3 0-15,1 6 0 0,4 8-1 16,-6 7 1-16,0 1-2 15,-3-5-5-15,-7 2-16 0,10-16-54 16,-17-10 0 0</inkml:trace>
  <inkml:trace contextRef="#ctx0" brushRef="#br0" timeOffset="39176.4911">2228 9931 193 0,'0'0'8'0,"0"0"6"0,0 0 6 15,4 8 4-15,2 2 4 0,1-1 2 16,2 5 2 0,0-1 3-16,0 2-7 0,1-1-4 15,-2-2-5 1,-4-3-5-16,-4-9-2 0,0 0-4 15,-10-6-2-15,-4-12-2 16,1-7-1-16,-4-1-3 0,4-1 1 16,-1-2-2-1,4 3 0-15,7 3 1 0,3 5-1 16,6 7 0-16,11 3 1 16,3 0-2-16,4-1-5 15,8 1-17-15,8-2-52 0,-6-1-4 16</inkml:trace>
  <inkml:trace contextRef="#ctx0" brushRef="#br0" timeOffset="40012.2483">2566 9662 296 0,'0'0'8'15,"0"0"4"-15,0 0 5 16,0 0 2-16,0 0 2 16,0 0 2-16,0 0 1 15,-10-5 0-15,10 5-7 16,0 0-4-16,-14 2-4 15,14-2-2-15,-11 0-2 16,11 0-2-16,-8 0 0 0,8 0-1 16,-10 0-1-16,10 0 0 0,-11 1 0 15,11-1-1-15,-15 2 1 0,15-2-2 16,-18 10 1-16,10-1-1 16,-2 4-1-1,3 7 1-15,1 0-1 0,4 4 0 16,2 1 0-16,0-4 0 0,2-3 0 15,5-8 1 1,4-9 0-16,2-5 0 16,-2-10 0-16,1-5 1 15,0-2-1-15,2 7 1 0,-1 6-1 16,4 8-1-16,4 4 1 0,-2 16-1 16,5 7 0-1,-1 5 1-15,1 6 0 16,-5-2 0-16,2-5 0 0,-10-4 1 15,-6-1 0-15,-5-9 0 16,-9-3 1-16,-8-4 0 16,-7-2 0-16,-5-4 0 0,-3 0-1 15,3 2-10-15,-3-1-31 16,10 0-35-16,7 0-2 0</inkml:trace>
  <inkml:trace contextRef="#ctx0" brushRef="#br0" timeOffset="40387.0516">2749 9692 404 0,'0'0'2'16,"0"0"2"-16,5 0 1 0,-5 0 0 16,17-11 1-1,-6-2 0-15,0-4 1 0,0-1 0 16,-2-5-1-16,-7 0-1 16,-2 0 0-16,0 6 1 15,-9 5 1-15,-3 5 0 16,1 7-1-16,-1 5 1 15,2 13-2-15,3 7 0 0,6 6-1 16,2 3-2-16,8 3-2 16,9-4 0-16,7-1 0 15,5-11-9-15,7-5-35 0,6-12-36 16,-3-5-1-16</inkml:trace>
  <inkml:trace contextRef="#ctx0" brushRef="#br0" timeOffset="41149.521">2419 10314 434 0,'0'0'4'0,"0"0"1"15,0 0 2-15,0 0 0 0,-13 8 0 16,13-8 2 0,-12 8 0-16,12-8 0 0,-15 13-5 15,15-13-2-15,-11 14-2 16,11-2-1-16,0-2-1 16,7 0-3-16,3 2 1 15,7-2-1-15,1 2 2 0,4-3 0 16,-1 3 1-1,0 0 1-15,-5 1 1 0,-6 4 2 16,-3 2 1-16,-7 2 1 0,-5 4 0 16,-10 0 0-1,-6-2-3-15,0-4-4 16,-6-4-10-16,7-9-38 0,-1-2-28 16,8-4-1-16</inkml:trace>
  <inkml:trace contextRef="#ctx0" brushRef="#br0" timeOffset="41723.9028">2531 10282 326 0,'0'0'5'0,"0"0"2"16,0 0 1-16,0 0 4 0,0 0 4 15,0 0 1-15,0 0 1 0,8 5 1 16,-7 10-3-1,3 2-3-15,3 6 0 16,1 2-4-16,5-1-4 0,2 3-1 16,3-5-3-16,1-6 0 15,-1-8-1-15,3-8-1 0,-6-11 1 16,4-10-2-16,-6-1 0 16,0-3 0-16,-3 5 1 0,2 6 1 15,0 6 0-15,1 8 0 16,3 6-1-1,1 7 1-15,-1 0-7 0,5 1-14 0,0-3-52 16,-4-10-4 0</inkml:trace>
  <inkml:trace contextRef="#ctx0" brushRef="#br0" timeOffset="42109.6012">2809 9994 438 0,'0'11'5'0,"5"9"2"0,3 11 2 15,7 9 1-15,3 8 1 16,3 1-1-16,5 4 1 0,1 0-1 15,-3-12-10-15,0-9 0 16,-5-15 0 0,-2-9 0-16,-7-11 0 0,-1-12-4 0,-5-4 1 15,1-6-1 1,-1 0 1-16,1 0 1 0,2 1 1 16,3 6 0-16,-1 8 1 15,5 7 0-15,0 3 2 0,-4 13 0 16,0 5 1-1,-7 3 1-15,-3 4-1 0,-7 0 1 16,-9-5-7-16,-3 0-12 16,-10-7-61-16,7-7-3 15</inkml:trace>
  <inkml:trace contextRef="#ctx0" brushRef="#br0" timeOffset="43172.5237">3171 10091 281 0,'0'0'4'16,"0"0"3"-1,0 0-1-15,0 0 2 0,0 0 3 16,0 0 4-16,2 10 0 0,-2-10 3 15,5 12-2-15,-1-3 1 16,2 4-2-16,-1 7-1 16,1-1-3-16,3 4-1 15,0-1-3-15,-1 0-2 0,1-3-2 16,2-5-1 0,-3-3-2-16,-8-11 1 0,13 0-1 15,-13 0-1-15,7-20 0 16,-6 4-1-16,0-8 0 15,-1-1 1-15,0-4 0 0,0-2-1 16,0 4 1-16,-1 0-1 0,1 3 1 16,-1 2 1-1,1 4 0-15,0 2 0 0,0 4 0 16,1 3-1-16,-1 9 1 0,8-10 0 16,-8 10 0-1,14 0 0-15,-4 0 1 16,-2 3 1-16,3 4 0 15,-2 2 1-15,0 3 0 0,2 5 1 16,-1 0-1 0,0 5 1-16,-2 0 0 0,0 4-1 0,-1-4 1 15,2 4-2 1,0-8 1-16,-2-1-2 16,-2-3 0-16,-5-14 0 0,11 5 0 15,-11-5-1-15,1-15 0 0,-1-6-1 16,0-3 0-16,-2-2-1 15,0-1 0-15,0 0 0 16,2-2 0-16,0 9-1 16,2 5 1-16,3 6 1 0,-5 9 1 15,20 0 1 1,-7 7 1-16,-1 6 1 0,3 6 0 0,-1 0-2 16,-3-1-4-1,5 4-13-15,-5-6-58 16,-3-1-6-16</inkml:trace>
  <inkml:trace contextRef="#ctx0" brushRef="#br0" timeOffset="43339.9879">3703 10078 479 0,'0'0'1'0,"0"0"-1"16,0 0-2-1,0 11-10-15,0-11-26 0,-4-15-38 16,4-2-2-16</inkml:trace>
  <inkml:trace contextRef="#ctx0" brushRef="#br0" timeOffset="43454.4629">3644 9835 445 0,'0'0'7'0,"0"0"3"16,-14 0 1 0,14 0 0-16,-12 4 0 15,12-4 0-15,-9 17-6 16,8-5-5-16,3 2 0 0,6-3 0 15,8 2-18-15,4-8-63 16,-1-5-2-16</inkml:trace>
  <inkml:trace contextRef="#ctx0" brushRef="#br0" timeOffset="43641.0049">3726 9527 434 0,'0'0'6'16,"10"5"2"-16,4 10 1 15,4 6 2-15,7 11 0 16,5 7 1-16,3 5-1 0,7 8-2 16,-1 2-9-16,-1 4 0 15,-8-12 0-15,3-12-59 0,-9 4-23 16,-5-4-2 0</inkml:trace>
  <inkml:trace contextRef="#ctx0" brushRef="#br0" timeOffset="43898.1619">3743 9831 427 0,'0'0'4'15,"0"0"1"-15,10 5 2 0,0-1 0 16,7-2 2-16,1 0 0 16,10-2 1-16,1 0 0 0,6-8-3 15,6-5-1 1,-2-3-5-16,1-8-11 0,5-16-57 16,-2 16-12-16</inkml:trace>
  <inkml:trace contextRef="#ctx0" brushRef="#br0" timeOffset="46336.2783">1734 11061 365 0,'0'0'6'0,"0"0"2"0,0 0 1 15,0 0 1-15,-9-9 0 16,9 9 2-16,-10-6 1 0,-2 3 1 16,0 3-3-1,-1 0-3-15,-1 3-1 0,-2 5-1 16,0 8-1-16,3 3-1 0,3 3-3 15,6 1 0 1,4 3-2-16,2-3 0 0,11-1-1 16,3-5 1-1,5-4 0-15,2-1 0 0,-2-4 1 0,3-2 0 16,-5 1 1 0,-4 5 1-16,-6 3-1 0,-3 5 1 15,-6 8 0 1,-1 2 0-16,-6 2-4 0,-6-1-4 15,3 1-15-15,-2 0-51 0,-2-17-9 16</inkml:trace>
  <inkml:trace contextRef="#ctx0" brushRef="#br0" timeOffset="47073.8744">1920 11094 287 0,'0'0'5'16,"0"0"2"-16,0 0 3 15,0 0 6-15,0 0 1 0,0 0 1 16,0 0 3-16,0 11 1 16,0-11-5-16,0 14-2 0,3-2-2 15,5 4-5 1,-1 2-3-16,2 5 0 0,0 0-2 15,2-3 0-15,0-1-2 16,0-3 0-16,-2-2-1 0,-9-14-1 16,13 4-1-1,-7-8-1-15,-2-14-1 0,-2-4 0 0,0-1 0 16,1-6-1 0,1 4 1-16,-1-2 1 0,5 8 1 15,0 7 2-15,6 10 1 16,0 4 0-16,2 10 0 0,4 2 1 15,-4 2-1 1,3 0-2-16,-4-4 0 16,-2-7-1-16,-4-5 0 15,-9 0-1-15,18-17 2 0,-12 1-1 16,3 2 4-16,2 0-1 16,0 6 3-16,5 5-1 15,0 3 1-15,6 11 0 0,-1 6-3 16,4 0-12-16,-9 2-60 15,8-4-4-15</inkml:trace>
  <inkml:trace contextRef="#ctx0" brushRef="#br0" timeOffset="47660.4768">2575 11006 319 0,'0'0'7'0,"0"0"2"16,0 0 1-16,0 0 2 0,0 0 3 15,-2-5 2-15,2 5-1 16,-7-12 2-1,7 12-5-15,-9-17-2 0,9 17-2 16,-10-10-2-16,10 10-1 16,-10-9-2-16,10 9-1 0,-10-4-1 0,10 4-1 15,-14-5 0 1,14 5-1-16,-9-6 1 0,9 6 0 16,-10-7-1-1,10 7 0-15,-11-5 1 0,11 5-1 0,0 0 0 16,-13-9 0-1,13 9 0-15,0 0 0 16,-10-6-1-16,10 6 1 16,-9 0-1-16,9 0 0 0,-10 9 0 15,10-9 0-15,-13 17 0 16,6-7-1-16,1 0 1 0,0 5 0 16,-1-1 0-1,0 1 0-15,2-1 0 0,3-2-1 16,1 0 1-16,1-4 0 15,0-8 0-15,12 10-1 0,-2-8 1 16,3-1 1 0,4 3-1-16,2-1 1 0,3-1 0 15,-2 5-1-15,1-2 0 0,-3 0-2 16,-2-2-9-16,-6-3-17 16,-10 0-47-16,0-17-1 15</inkml:trace>
  <inkml:trace contextRef="#ctx0" brushRef="#br0" timeOffset="47991.2329">2609 10708 415 0,'0'0'5'0,"0"6"2"15,4 8 2-15,0 7 2 16,7 8-1-16,1 7 1 0,4 5 0 15,1 3 0-15,3-3-6 16,4 1-5-16,-6-11-9 16,8-4-24-16,4-11-46 0,-13-11-3 15</inkml:trace>
  <inkml:trace contextRef="#ctx0" brushRef="#br0" timeOffset="48228.8134">2822 10640 453 0,'0'0'4'0,"0"0"2"16,3 15 2-16,1-1 0 15,6 10 1-15,1 6 0 16,6 9-1-16,3 4-2 0,0 5-6 15,4-2 0 1,1-2 0-16,2-1-10 0,-9-8-71 0,5-7-3 16</inkml:trace>
  <inkml:trace contextRef="#ctx0" brushRef="#br0" timeOffset="48874.2731">2219 11478 427 0,'0'0'3'0,"0"0"2"15,-12 4 0-15,3 4 2 16,-5 4 0-16,-2 0 0 0,-2 7-1 16,-2 5 1-1,4-2-4-15,0 3-1 16,5-3-3-16,4-1 0 0,7 0-2 16,3-6 1-16,8-2-1 0,8-5 1 15,3-2 0 1,1 2 1-16,0-1 0 0,0 0 2 15,-5 7 0-15,-6 1 0 16,-7 4 1-16,-4 5 0 0,-1 1-1 16,-8 0-6-1,-1-1-17-15,-3 2-44 16,1-16-10-16</inkml:trace>
  <inkml:trace contextRef="#ctx0" brushRef="#br0" timeOffset="49432.0161">2355 11540 328 0,'0'0'3'16,"0"0"1"-16,0 0 1 16,1 11 2-16,-1-11 3 0,0 0 3 15,7 12 2-15,-7-12 0 16,3 17-3-16,0-4-1 0,2 2-1 16,3 6-2-16,2-3-4 15,6 3-2-15,4-3-1 0,6-3-1 16,1-6 0-16,2-6-1 15,0-3-1 1,-3-6 0-16,-3-8 0 0,-4 1 0 0,-3 1 1 16,-5 4 1-1,-3 6 0-15,2 2 0 16,1 4 2-16,-1 7-1 0,3-1 0 16,1 0-7-16,4-2-13 15,-5-2-30-15,0-9-26 0,-3-11-2 16</inkml:trace>
  <inkml:trace contextRef="#ctx0" brushRef="#br0" timeOffset="49750.832">2735 11280 438 0,'0'0'4'0,"6"18"2"0,1 6 0 0,5 6 2 16,5 8-1-1,2 7 1-15,3 3 0 0,1 1-1 16,2-4-3 0,-4-10-3-16,-4-10-1 0,-1-12-2 15,-5-12 0-15,-5-9-2 16,3-6 0-16,-5-5 0 0,3-4-1 16,-1 4 1-1,4-1 1-15,-1 7 1 16,1 4 0-16,4 9 2 0,-3 0 2 15,4 9 0-15,-4 6 0 16,-6 3 0-16,-2 0 0 0,-3 0-1 16,-6-1-1-16,-7-6-5 15,-3-5-24-15,-2-6-48 16,-5-6 0-16</inkml:trace>
  <inkml:trace contextRef="#ctx0" brushRef="#br0" timeOffset="50586.2005">3089 11393 231 0,'0'0'8'0,"0"0"4"0,7 4 4 16,-7-4 2-1,0 0 5-15,10 8 2 0,-10-8 1 16,10 10 4 0,-10-10-8-16,3 12-4 0,-2-2-3 15,9 4-2-15,-2 8-4 16,9 2-3-16,0 2-2 15,5-1-2-15,4 2-1 0,1-9-1 16,1-6 1-16,-3-9-1 16,-1-7 0-16,-6-11 0 15,0-9 0-15,-4-3 0 16,-6 0 0-16,-2 1 1 0,-1 6-2 16,-1 6 1-16,-4 14 0 0,15-3 0 15,-6 6 0 1,-1 4-5-16,7 3-9 15,-5-6-25-15,-10-4-39 0,20 0-1 16</inkml:trace>
  <inkml:trace contextRef="#ctx0" brushRef="#br0" timeOffset="50919.5725">3590 11478 403 0,'0'0'3'0,"0"0"1"15,0 0-1-15,-12 0 0 0,12 0 0 16,-14-14 0-16,6-2-1 15,0-5 0-15,1-1-3 0,2-4-1 16,4-1 1 0,1 3 1-16,3 6 2 0,4 6 2 15,7 8 0 1,-1 4 2-16,5 13 0 0,-2 2 1 16,0 7-3-16,-2-2-12 15,4-8-48-15,-2 5-18 0</inkml:trace>
  <inkml:trace contextRef="#ctx0" brushRef="#br0" timeOffset="51051.6412">3843 11436 421 0,'0'0'1'0,"0"0"-4"15,0 0-9-15,0 0-56 0,-4-14-4 16</inkml:trace>
  <inkml:trace contextRef="#ctx0" brushRef="#br0" timeOffset="51165.1936">3722 11202 430 0,'0'0'4'16,"0"0"1"-1,-4 12 1-15,4-3-1 16,0 6 1-16,7 0-1 0,1-3-3 16,5 4-10-16,2-5-36 0,-1-5-33 15,4-6-3-15</inkml:trace>
  <inkml:trace contextRef="#ctx0" brushRef="#br0" timeOffset="51349.6409">3867 10914 445 0,'0'0'4'16,"6"14"2"-16,3 8 1 0,4 10 1 15,6 4 1-15,6 10-1 16,4 4 1-16,3 1-1 0,6 1-5 15,-6-11-7-15,1-1-16 16,-5-10-58-16,-6-8-4 16</inkml:trace>
  <inkml:trace contextRef="#ctx0" brushRef="#br0" timeOffset="51589.7638">3822 11229 429 0,'0'0'2'0,"0"0"3"0,0 0 1 16,9 6 1 0,4-6 2-16,2 1 0 0,9-1 1 15,3 0 1 1,5-10-2-16,5-2-2 0,4-9-2 15,1-4-3-15,1-7-8 0,3-15-71 16,-4 10-4 0</inkml:trace>
  <inkml:trace contextRef="#ctx0" brushRef="#br0" timeOffset="54241.6891">9612 13336 485 0,'0'0'4'0,"-12"7"2"15,12-7 0 1,-10 3 0-16,10-3-2 0,0 0-4 15,0 0 0 1,17-9 0-16,10-6 0 0,10 0 0 16,6-6 0-16,9 7 0 15,-2 3-59-15,9-10-25 0</inkml:trace>
  <inkml:trace contextRef="#ctx0" brushRef="#br0" timeOffset="54993.8767">10105 13076 384 0,'0'0'6'0,"0"0"3"15,5 22 3-15,5-1 0 0,0 12 3 16,5 9-2-1,3 7 1-15,5 8 1 0,-1-2-5 16,3 1-5-16,-5-9-2 16,-6-11-1-16,-1-13-2 15,-13-23 1-15,0 0-2 0,-1-38-1 16,-12-8-2-16,0-17 0 0,-2-7 0 16,1-9 0-1,4 5 1-15,6 11 1 0,4 7 2 16,9 24 1-16,6 23 3 15,9 19 0 1,4 24 1-16,7 19 0 16,1 9 0-16,0 3-2 0,-3-2-1 15,-3-6-1-15,-5-16-1 16,-6-17 0-16,-1-21 1 0,-4-15-1 16,1-22 0-16,1-14 1 15,1-6 1-15,4 0-2 16,3 0 0-16,3 11 0 0,0 15 0 15,4 19 0-15,-1 14 0 16,3 23 0-16,-3 15 0 16,0 8 0-16,1 10 0 15,-5 8-50-15,1-14-36 0</inkml:trace>
  <inkml:trace contextRef="#ctx0" brushRef="#br0" timeOffset="55763.5235">11299 13225 419 0,'0'0'4'15,"0"0"4"1,0 0 1-16,0 0 3 0,-9-13 1 16,9 13 1-16,-8-9 0 0,8 9 1 15,-12-10-12 1,12 10-3-16,-16-12 0 15,16 12 0-15,-16-10 0 0,8 6 0 16,-4-1 0-16,5-2 0 0,-3 4 0 16,10 3 0-1,-15-6 0-15,15 6 0 0,-16-4 0 16,16 4 0-16,-10 0 0 0,10 0 0 16,-10 0 0-1,10 0 0-15,0 0 0 16,-14 6 0-16,14-6 0 15,-8 11 0-15,8-11 0 0,-15 14 0 16,6-6 0-16,3 2 0 16,0 1 0-16,-1 3 0 0,0 2 0 15,4 3 0 1,3 2 0-16,0-2 0 0,3-1 0 16,7-1 0-16,2-4 0 15,6-9 0-15,1-4-2 16,3-4 0-16,0-9 2 15,-1-1-1-15,1 6 0 0,0 8 0 16,0 3 0-16,-1 13 0 16,-1 8 0-16,1 6-2 0,-3 1-3 15,1-1-8-15,-2-18-22 16,-6-4-44-16,2-8 0 0</inkml:trace>
  <inkml:trace contextRef="#ctx0" brushRef="#br0" timeOffset="56071.0743">11446 13142 425 0,'0'0'5'16,"0"17"1"-16,4 0 2 15,4 5 0-15,2 5 1 0,0-3 0 16,4 3-1-1,-1-1 1-15,0-9-6 0,0-10-1 16,-4-7-3-16,1-14-1 16,-2-7 0-16,-2-6 1 15,0-3 0-15,3 1 1 0,0 3 2 16,0 9 2-16,5 10 0 16,0 7 0-1,4 12 1-15,-1 11-1 0,2 4-1 16,2 7-16-16,-2-2-64 0,2-3-4 15</inkml:trace>
  <inkml:trace contextRef="#ctx0" brushRef="#br0" timeOffset="56622.951">11852 13121 452 0,'0'0'4'16,"-1"12"0"-16,1 3 1 16,3 9 1-16,5 2-1 0,4 1 1 15,2 2-1-15,6-3 1 16,0-6-4-16,2-8-1 0,-2-12 0 15,-2-10-1-15,-3-9 0 16,-2-6 0-16,-3 1 0 16,1 1 0-16,1 8 1 0,1 8-1 15,3 9 0 1,4 15 0-16,4 14 0 16,0 13 1-16,0 6 2 0,-1 4-1 15,-5 3 1 1,-10 0 1-16,-6-1-4 0,-5-6 0 15,-15-6 0-15,-11-6 0 0,-7-9 0 16,-3-12 0 0,-5-11 0-16,-5-12-9 0,4-22-50 15,1 3-25-15,6-9-3 0</inkml:trace>
  <inkml:trace contextRef="#ctx0" brushRef="#br0" timeOffset="57175.1058">13028 12984 430 0,'0'0'6'0,"0"0"0"15,-13 13 2-15,13 10 2 16,0 12 0-16,4 9 1 0,2 11 1 15,5 6-1 1,5 4-4-16,-1 1-7 16,3-8 0-16,-4-12 0 15,-3-12 0-15,-5-15 0 0,-6-19 0 16,-2-10 0-16,-8-21 0 16,-3-17 0-16,-2-11 0 0,-1-10 0 15,2-3 0-15,2-1 0 16,8 3 0-16,4 8 0 0,6 11 0 15,13 13 0 1,3 14 0-16,8 12 0 0,0 12 0 16,-2 7 0-16,-4 17 0 15,-5 6 0-15,-11 5 0 0,-8 2 0 16,-6 1 0 0,-13-6 0-16,-3-7 0 0,-7-12-18 15,6-15-52-15,-1 1-12 16</inkml:trace>
  <inkml:trace contextRef="#ctx0" brushRef="#br0" timeOffset="57837.3764">13595 13172 414 0,'0'0'4'0,"0"0"1"0,0 0 1 15,-3-10 0-15,-1 0 1 16,0-5 0-16,-2-6 0 16,-2-2-1-16,3-2-2 0,-2-3-2 15,4 0-1 1,1 3 0-16,2 1 0 15,3 3-1-15,9 4 0 0,4 2 1 16,3 3-1-16,5 3-1 16,-1-1 1-16,1 4 0 0,3 0 0 15,-3 4 1-15,-2 2 1 0,-4 9 1 16,0 6-1-16,-7 8 1 16,4 7-1-1,-5 6 2-15,3 0-1 0,0 3 0 16,2-8-2-16,2-6 1 0,3-11 0 15,-2-12 0 1,-1-9-1-16,-3-13 0 16,-3-7 0-16,-8-5 1 0,-3-3-2 15,-8 2 1-15,-8 2-1 16,-2 9 2-16,-4 7 0 0,0 10-2 16,0 5 0-1,8 12 0-15,1 8 0 16,4 1 0-16,9 6 0 0,0-11-11 15,13-6-40-15,2-9-30 0,4-5-2 16</inkml:trace>
  <inkml:trace contextRef="#ctx0" brushRef="#br0" timeOffset="58003.9495">14001 12574 469 0,'0'10'5'16,"0"11"0"-16,0 11 1 15,7 11 1-15,2 11 0 0,6 7 1 16,4 6-4-16,4 3-4 16,4-7 0-16,0-11 0 15,2-7-10-15,-7-2-66 0,-3-23-7 16</inkml:trace>
  <inkml:trace contextRef="#ctx0" brushRef="#br0" timeOffset="58211.0826">13893 12959 493 0,'0'0'2'0,"0"0"0"16,0 0 0-16,8 7 1 16,1-7-1-16,9 0 1 0,3-5-1 15,7-2 0 1,6-5-2-16,10-2-2 15,1-2-7-15,10 2-11 0,-4 2-58 16,5 2-3-16</inkml:trace>
  <inkml:trace contextRef="#ctx0" brushRef="#br0" timeOffset="58628.381">14448 12983 385 0,'0'0'3'15,"0"0"1"-15,0-11 3 16,8 0-1-16,0-7 0 16,2-2 1-16,-1-3 0 15,2-1 1-15,0-4 0 16,-7 2-1-16,-1 5 1 16,-3 4 3-16,0 17-1 0,-14-6 2 15,4 12-1-15,-2 16 0 16,2 7-11-16,0 6 0 15,6 5 0-15,4 4 0 0,4-4 0 16,11-1 0-16,5-14 0 0,10-6 0 16,-3-12-33-16,9-7-49 15,1-13-4 1</inkml:trace>
  <inkml:trace contextRef="#ctx0" brushRef="#br0" timeOffset="58857.0628">14801 13028 429 0,'0'0'-1'16,"0"0"-2"-16,-4-8-9 0,1-8-26 16,-4-10-32-16,3-4-4 15,2-5 21-15,-5-5 37 16,-1 0 19-16,3 8 9 0,-6 7 14 16,3 14 26-16,8 11 33 15,-15 13-3-15,6 10-22 16,6 4-34-16,3 4-23 15,5-2-3-15,10-2 0 0,0-10-2 16,8-4-26-16,2 1-45 16,-2-12-10-16</inkml:trace>
  <inkml:trace contextRef="#ctx0" brushRef="#br0" timeOffset="59040.6564">14933 13055 373 0,'0'0'6'0,"0"0"1"15,0 0 0-15,0 0 2 16,0 0 1-16,4-2 2 15,-2-14 2-15,0-4-2 0,-2-7-3 16,1-2 0 0,4 2 1-16,1 2-2 15,-1 9 0-15,4 6 0 0,-2 10-2 16,7 6-3-16,1 6-3 16,7 7-6-16,-5 12-55 15,9-16-20-15,2-1 0 0</inkml:trace>
  <inkml:trace contextRef="#ctx0" brushRef="#br0" timeOffset="59324.6208">15349 12741 511 0,'0'0'0'0,"-13"-5"0"15,4 3 0-15,-4 2 0 0,0 0 0 16,-3 5 0-1,3 0 0-15,-4 5 0 0,8 5 0 16,1 0 0-16,7 2 0 0,1 0 0 16,7 2 0-16,4-3 0 15,4 2 0-15,3-3 0 16,3 4 0-16,-2-4 0 16,-3 4 0-16,-8 1 0 15,1 5 0-15,-8 0 0 0,-2 3 0 16,-12-2 0-16,4 9 0 15,5-8-60-15,-14-5-26 16</inkml:trace>
  <inkml:trace contextRef="#ctx0" brushRef="#br0" timeOffset="60027.4832">9833 14682 450 0,'0'0'6'0,"0"0"1"0,0 0 2 16,0 0 0 0,-9 14 1-16,9-14 0 0,7 9 0 15,6-7-10-15,6-2 0 0,7-10 0 16,11-1-14-16,18-9-68 0,-7-6-2 16</inkml:trace>
  <inkml:trace contextRef="#ctx0" brushRef="#br0" timeOffset="61047.1206">10433 14403 304 0,'0'0'6'16,"0"0"2"-16,0 0 4 0,-13 0 2 15,13 0 1 1,-11-5 3-16,11 5 1 0,-16-5 0 15,16 5-5-15,-15-5-4 0,15 5-3 16,-9-6-3-16,9 6-1 16,0-13-2-16,3 5-1 15,5-5-1-15,6-2 0 16,2 0 1-16,6-2-1 0,4 0 1 16,1 3 0-1,3-1 0-15,1 3 1 0,-4 5 0 16,1 2 1-16,-1 5 1 15,-9 3 1-15,1 11 1 16,-11 3 1-16,-3 10 0 16,-5 4 0-16,-4 5 1 15,-5 3-2-15,-3 0-1 0,-1 1-1 16,1-3-1-16,1-3-1 16,5-5-1-16,6-5 0 0,4-4-1 15,10-4 0-15,7-1-1 16,4-5-1-16,4 0 1 0,5 0 1 15,-3 1-1 1,-2 5 2-16,-4 4 0 0,-7 5 1 16,-10 5 1-16,-8 7 1 15,-6 1 0-15,-12 2-1 0,-10-2-1 16,-3-5-3 0,-9-10-5-16,2-5-10 15,-7-13-20-15,0-5-44 16,12-8-1-16</inkml:trace>
  <inkml:trace contextRef="#ctx0" brushRef="#br0" timeOffset="61442.1056">11103 14613 442 0,'0'0'6'0,"-7"0"0"0,7 0 0 16,0 0 1-16,0 0 1 16,0 0-1-16,12-12 1 15,8-2-2-15,8 2-10 16,2-8-11-16,7-3-62 0,5 3-4 15</inkml:trace>
  <inkml:trace contextRef="#ctx0" brushRef="#br0" timeOffset="61799.4605">11679 14137 429 0,'0'0'6'0,"-12"20"1"16,8 9 2-16,0 10 0 0,4 14 2 15,1 14-1 1,7 11 2-16,4 10-1 16,6 0-6-16,4-7-3 0,3-2-2 15,-4-16-14-15,6-22-53 16,-5-3-15-16</inkml:trace>
  <inkml:trace contextRef="#ctx0" brushRef="#br0" timeOffset="62252.0303">11439 14267 425 0,'0'0'5'0,"0"0"1"16,0 0 1-16,-7 12 2 15,7-12-1-15,0 0 1 16,-6 13 0-16,6-13 2 0,-1 12-5 16,1-12-1-1,1 17-1-15,3-3-1 0,0 8 1 16,1 3-4-16,-3 5 0 16,1 7 0-16,1-1 0 0,-2 4 0 15,3-3 0 1,1-7 0-16,2-1 0 0,1-8 0 0,7-7 0 15,1-8 0 1,7-6 0-16,8-10 0 0,5-9 0 16,3-1 0-1,0-9-8-15,10-7-72 0,0 10-3 16</inkml:trace>
  <inkml:trace contextRef="#ctx0" brushRef="#br0" timeOffset="62913.741">12494 14591 379 0,'0'0'5'15,"0"0"1"-15,0 0 2 0,0 16 0 16,0-7 2-16,6 1 1 16,-4 0 1-16,0-1 1 0,-2-9-3 15,3 14-1 1,-3-14-3-16,0-9 0 15,-2-9-1-15,-2-4-2 0,-3-4-1 16,4 0-1-16,-1 0 0 0,3 0 0 16,1 3-1-1,2 3 0-15,8 4 0 0,3-2-1 16,8 4-3-16,-1-5-7 16,12 2-20-16,15 0-48 0,-10-3-3 15</inkml:trace>
  <inkml:trace contextRef="#ctx0" brushRef="#br0" timeOffset="63661.2545">12897 14330 372 0,'0'0'4'16,"0"0"1"-1,-3 23 3-15,2-1 1 0,7 11 0 16,6 8 1-16,-1 5 1 0,5 2 2 16,0 3-3-1,2-7-2-15,0-6 0 16,-6-11-2-16,-7-12-1 0,-5-15 0 16,2-10-2-1,-4-13-2-15,-9-9 0 0,-3-8-2 16,0-8 0-16,-3-5-1 15,6-2 0-15,2 2 0 16,0 3 0-16,9 3 0 0,2 2 1 16,11 8 0-16,3 4 0 15,7 6-1-15,3 6 1 0,5 5-1 16,-2 6 1 0,-1 9 0-16,0 6-1 0,-5 12 0 15,-3 7 1-15,-6 6 2 16,-6 6 1-16,-3 2 1 15,-5 2 0-15,0 3 0 0,0-4 0 16,-1-3 0-16,1 2 0 0,2-4-1 16,6-2-2-1,5-2-2-15,3-2-2 16,4-5-4-16,2-1-5 0,0-9-26 16,1 4-39-16,1-4-2 15</inkml:trace>
  <inkml:trace contextRef="#ctx0" brushRef="#br0" timeOffset="64247.7306">13607 14728 430 0,'0'0'2'0,"0"0"0"16,0-10 2-16,-1-8 1 16,-1-6-1-16,-2-12 1 0,0-10 1 15,-3-10 0-15,1-7-1 16,1-1-1-16,-1 1-1 0,5 6 1 15,1 9-1-15,0 16 0 16,8 16 0 0,6 18 0-16,7 20-1 0,5 14 0 15,3 8 0-15,3 4 0 0,1 1-1 16,-1-3 0 0,-4-8 0-16,-3-10 0 15,-4-14-1-15,-10-11 0 0,-11-3-1 16,9-16 0-16,-9-9 1 15,-2-8-1-15,-6-10 0 16,3-9-1-16,-4-8-1 16,2-2-5-16,0-6-11 0,8 6-59 15,-1 8-4-15</inkml:trace>
  <inkml:trace contextRef="#ctx0" brushRef="#br0" timeOffset="64698.7499">14091 14689 403 0,'0'0'1'0,"0"0"1"15,0 0 0-15,4-13 0 0,-3-8 1 16,-1-10-1-1,1-12 1-15,-1-9 1 0,1-7 1 0,-1-10 2 16,1 0 1 0,2 5 0-16,3 10 1 0,2 11 2 15,5 19 1 1,6 16-3-16,1 13 0 0,6 22-3 16,3 14-1-16,3 10-5 15,0 4 0-15,3 6 0 16,-5-4-11-16,2-14-49 0,-8 7-23 15,-6-4 0-15</inkml:trace>
  <inkml:trace contextRef="#ctx0" brushRef="#br0" timeOffset="64909.9503">14066 14345 444 0,'0'0'3'0,"0"0"-2"0,0 0 1 16,0 0 0 0,9-6 0-16,3 0 0 0,7 1 0 15,7-7 0-15,6 3-2 16,8-1-3-16,4-3-7 16,6 4-34-16,3 4-31 0,-4 5-3 15</inkml:trace>
  <inkml:trace contextRef="#ctx0" brushRef="#br0" timeOffset="65227.0985">14667 14237 490 0,'0'0'2'16,"-10"0"0"-16,10 0 1 0,-19 0 0 15,6 0 1 1,-5 1-1-16,-1 4 1 16,-3 5-4-16,5 4 0 0,5 2 0 15,3 2 0-15,6 2 0 16,3 2 0-16,9-1 0 16,8-2 0-16,0 1 0 0,9-3 0 15,-4 2 0 1,-1 3 0-16,-2 2 0 15,-8 5 0-15,-3 2 0 0,-7 4 0 16,-3-2 0-16,-7 4 0 16,-7-10-78-16,1-4-6 0</inkml:trace>
  <inkml:trace contextRef="#ctx0" brushRef="#br0" timeOffset="72022.9681">18379 8697 388 0,'0'0'0'0,"0"0"1"16,0 0-1 0,5 5 0-16,-5-5 0 0,10 14 1 15,-5 1 1-15,4 7 1 16,-1 7 2-16,2 12 0 0,0 17 0 15,3 13 1-15,-3 15 0 16,-4 16 0-16,-1 13-1 16,-4 13 0-16,-1 7-1 15,-6 10-1-15,-4 2 1 16,-3 1-1-16,2 7 1 0,-2 1-1 16,3 1-1-16,5-3-1 0,3 1 0 15,1-5 0 1,4-5 0-16,2-6-1 15,3-11 0-15,2-10 0 0,-2-12 0 16,0-15 1-16,0-13-1 16,0-10 1-16,-1-8-2 15,-2-6 1-15,6-5 0 0,1-6 0 16,1 1 0 0,5-1 0-16,8-2-1 0,4-3 1 15,7 2 0-15,5-9-1 16,8-7 0-16,8-7 1 15,8-9-1-15,4-8 1 16,9-8 0-16,5-7-1 0,7-6 1 0,2 0 0 16,9-3 0-1,0 6 1-15,4 3-1 0,1 1 1 16,3 6-1-16,2 5 0 16,1 3 1-16,6 0-1 15,-5 0 0-15,-1 1 0 0,6 3 0 16,0 2 0-16,-1-1 1 15,1 4-1-15,1-1 1 16,-5-1-1-16,7 2 1 16,-1-1-1-16,-3 3 1 15,-2-3-1-15,-1 0 0 0,1-1 0 16,-6-4 1-16,3 1-1 16,-7-4 0-16,-1 2-1 0,0-8 1 15,-3 0 0-15,-1-2 0 16,-2 0 0-1,-3 3 1-15,-4-2-1 0,1 4 0 16,-5 1 0-16,0 2 1 16,-4 0-1-16,-4 5 0 15,-2 2 0-15,-1 0 0 0,-3 0 0 16,-4 0 1 0,0 2-1-16,-4-1 0 0,-2 0 0 15,-1-2 0-15,-2 0 0 16,-6-1 0-16,-1 0 0 0,-1 3 1 15,-1 0-1-15,-2 4 1 16,-2-3-1-16,1 1-1 16,1-2 1-16,4-2-1 0,-1-6 1 15,4-6-2 1,-1-12 0-16,-3-10 0 0,-2-10 0 0,-2-10 1 16,-9-6 0-1,-7-6 1-15,-3-1 1 16,-9-2 1-16,-2-6 1 0,-4-2 0 15,-2-2 1 1,-2-7-1-16,3-4 0 0,0-7-2 16,1-9 1-16,-1-8-1 0,1-10 0 15,-3-8-1 1,1-5 1-16,-4-2 0 16,-4-3 0-16,-3 1 0 0,-2 7 0 15,-3 10 0-15,-7 7 0 16,-1 14-1-16,-2 10 0 0,-6 10 1 15,2 13 0-15,-6 6 0 16,1 9 0-16,-6 4 0 16,0 4 0-16,-4 9 0 0,-3 2 0 15,1 5 1-15,-4-1-1 16,4 4 0-16,-5 1 0 0,0 0-1 16,4 2 1-1,-4-1-1-15,-2-1 0 16,2-3 1-16,-6 2-1 0,-3-3 0 15,-2 3 0 1,-7-5 1-16,-4 3-1 0,-4-2 1 16,0-2 1-16,-8 1-2 0,-2 0 0 15,-2 0 0-15,-4-2 0 16,2 0 0-16,-8 3 0 16,-1 1 0-16,-4 1 0 0,-3 3 0 15,-5 1 0 1,-3 2 0-16,-1-1 0 0,-3 1 0 15,-1 1 0-15,-3-1 0 16,-1-1 0-16,0 2 0 0,0-4 0 16,-2 3 0-1,1 0 0-15,-3 1 0 0,3-2 0 16,0 5 0 0,-3 3 0-16,1-1 0 0,4 3 0 15,-3 3 0-15,-1-1 0 16,4 7 0-16,-4 0 0 0,2 0 0 15,1 5 0 1,-2 2 0-16,4 0 0 0,-1 1 0 16,4 1 0-16,-2-2 0 15,2 3 0-15,-1-1 0 16,6-1 0-16,3-3 0 0,1 5 0 16,0-6 0-16,4 2 0 15,5 0 0-15,1 0 0 0,8-2 0 16,1 2 0-1,-1-2 0-15,2 3 0 0,1-1 0 16,1 5 0-16,-3 1 0 0,3 3 0 16,-1 3 0-1,-1 1 0-15,4 4 0 16,3-4 0-16,9 1 0 0,-4 4-52 16,12-27-32-16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2-04T15:38:37.555"/>
    </inkml:context>
    <inkml:brush xml:id="br0">
      <inkml:brushProperty name="width" value="0.05292" units="cm"/>
      <inkml:brushProperty name="height" value="0.05292" units="cm"/>
      <inkml:brushProperty name="color" value="#FF0000"/>
    </inkml:brush>
  </inkml:definitions>
  <inkml:trace contextRef="#ctx0" brushRef="#br0">3678 4646 246 0,'0'0'11'0,"0"0"2"0,0 0 4 16,0 0 1-16,5 0 1 15,-5 0-1-15,0 0 2 0,0 0 4 16,0 0-9-16,0 0-3 16,0 0-1-16,0 0-1 15,10 4 0-15,-7 7 0 0,0 9-2 16,3 2-1-1,0 7-2-15,3 5 0 0,1 6-1 16,0 2-1-16,4-1 0 16,-4-2 0-16,2-4-1 0,0-3 0 15,-7-7 0 1,2-6 0-16,-2-3-1 16,-1-5 1-16,-4-11 0 0,1 11 0 15,-1-11-1 1,0 0 0-16,-8-2 1 0,1-7-2 15,-2-11 0-15,-3-4 0 16,0-7 0-16,-4-5 0 0,2-6 0 16,0-6 0-16,2 2 0 15,2 0 0-15,3 4 0 16,0 2-3-16,4 5 2 16,0 7-1-16,3 7 0 0,0 5 0 15,0 3 0-15,0 13 0 16,0 0-1-16,14-7 2 15,-4 8 1-15,2 4 1 0,6-1-1 16,-1 1 0-16,5-3 0 16,1-2-1-16,1 1 1 0,-1-1 0 15,-3 2 0 1,2-1 0-16,-6 3 0 16,-2 4 2-16,-3 5-1 0,-4 4 1 15,-2 5 0-15,-3 4 0 16,-2 1-2-16,-3 5 1 15,-5-2-1-15,0-1 1 0,-1 0 0 16,0-8-1-16,-1 0 1 16,3-8 0-16,-1-5 0 15,8-8-1-15,-9 9 1 16,9-9-1-16,0 0 0 0,0 0 0 16,0 0 0-16,0 0-1 15,-10 4 0-15,10-4 0 16,0 0 0-16,0 0 0 15,0 0 0-15,0 0 0 0,7 0 0 16,-7 0 0-16,14 0 1 16,-6 0-1-16,4-1 1 0,1-2 0 15,2 3 0 1,2 0 0-16,-1 0 1 16,0 1-1-16,3 2 0 15,-1 2 1-15,0 3 0 0,-2 2-1 16,0 4 0-16,-3 3 1 0,-3 1 0 15,-2 3-1 1,-1 3 0-16,-5 0 1 16,-2 0-1-16,-1 1 1 0,-6-6 0 15,0 2-1-15,-2-6 1 16,-4 2 0-16,1-7-1 0,-4-3 2 16,1-2-2-16,-2-2 0 15,-1-1 0-15,-1-2 0 16,-2 0 0-16,1 0 0 0,3 0 0 15,-3-3 0 1,4 1 0-16,-2-3 0 0,2 3 0 16,3-1 0-16,1-1 0 15,1-1 0-15,2 2 0 16,9 3 0-16,-13-5 0 16,13 5 0-16,0 0 0 0,-12-9 0 15,12 9 0-15,0 0 0 16,-12-12 0-16,12 12 0 0,-6-17 0 15,1 4 0 1,3 2-6-16,-2-10-7 0,4 3-65 16,0 3-3-16</inkml:trace>
  <inkml:trace contextRef="#ctx0" brushRef="#br0" timeOffset="956.3773">4379 4901 354 0,'0'0'6'0,"0"0"4"16,7-2 0-16,-7 2 3 0,0 0 0 16,8-7 1-1,-8 7 2-15,4-11 0 0,-4 11-5 16,-1-11-3-16,1 11 0 0,-9-17-2 16,4 9-1-1,-1-1-2-15,6 9-1 0,-13-15 0 16,13 15 0-16,-11-14-1 15,11 14 0-15,-7-8-1 0,7 8 1 16,-10-7-1 0,10 7 1-16,0 0-1 0,-12-2 1 15,12 2-1 1,-8 0-1-16,8 0 1 0,-12 7-1 16,6 2 1-16,-3 2-1 0,2 5 0 15,-1 4 0-15,-1 2 0 16,3 2-1-1,0 2 1-15,3 1-1 0,2-5 0 16,1-5 0-16,7-2 1 16,2-8-1-16,6-5 1 0,-1-2 0 15,5-5 1 1,-3 1 0-16,1 1 1 0,0 3-1 16,-3 0 0-16,-1 6 0 0,-3 2-4 15,3 3-6 1,-5-4-19-16,-8-7-48 0,12 4-1 15</inkml:trace>
  <inkml:trace contextRef="#ctx0" brushRef="#br0" timeOffset="1330.7352">4731 4800 377 0,'0'0'6'0,"0"0"1"0,0 0 2 16,-8-10 3-1,8 10 1-15,-12-9 2 0,3 8 0 16,0 1 2-16,-6 3-4 16,1 13-3-16,2 6-1 0,-2 7-1 15,2 5-8 1,3 0 0-16,4 3 0 0,5-6 0 16,11-8 0-16,4-10 0 0,7-13 0 15,12-5-41 1,-1-17-40-16,0-6-2 15</inkml:trace>
  <inkml:trace contextRef="#ctx0" brushRef="#br0" timeOffset="1498.3912">4822 4531 445 0,'0'0'5'0,"0"15"3"16,1 6 1-1,4 12 2-15,3 7-1 0,5 8 1 16,0 2 1-16,4 4-12 15,2 0 0-15,5-4 0 0,0-11 0 16,2 0-13-16,-8-1-64 16,1-16-7-16</inkml:trace>
  <inkml:trace contextRef="#ctx0" brushRef="#br0" timeOffset="1692.167">4774 4836 441 0,'0'0'5'0,"0"0"0"0,-2 9 0 15,2-9 0-15,8 13 1 16,8-9 0-16,6-1-1 16,9-3 1-16,5-9-9 15,17-2-25-15,6-8-47 0,1-2-2 16</inkml:trace>
  <inkml:trace contextRef="#ctx0" brushRef="#br0" timeOffset="2193.6902">5282 4928 366 0,'0'0'3'16,"0"0"0"-16,8-7 0 16,0-3 2-16,3-2 0 15,2-7 0-15,-2-2 0 0,3-6 0 16,-5 4 0-1,-4-3 2-15,-2 4 3 0,-4 4 2 16,-6 9 1-16,-5 9 1 0,-5 5 0 16,0 13 0-16,-3 9 0 15,3 6-6 1,3 0-8-16,7 6 0 0,6-5 0 16,7-4 0-16,7-12 0 0,15 2-20 15,4-16-61-15,6-4-2 16</inkml:trace>
  <inkml:trace contextRef="#ctx0" brushRef="#br0" timeOffset="2474.4392">5639 4977 413 0,'0'0'5'16,"0"0"2"-16,0 0 0 15,0 0 1-15,0 0 0 0,-8-6 1 16,3-6 0-16,-1-5 0 16,3-9-3-16,-3-4-2 15,0-3-1-15,0 1 1 16,0-2-1-16,1 4 0 0,4 3 0 16,1 6-1-16,0 7-1 15,10 4 0-15,-1 4-1 16,7 6-2-16,4-1-6 0,7 2-27 15,2 6-44-15,2 2 0 16</inkml:trace>
  <inkml:trace contextRef="#ctx0" brushRef="#br0" timeOffset="2712.8248">5927 4982 442 0,'0'0'5'0,"-8"1"-1"16,8-1-1-16,0 0 0 0,-11-9-4 15,8-8-9 1,2-6-16-16,-2-6-14 16,2-9-11-16,-2-2 12 0,-4-3 23 15,2 8 13-15,-5 3 10 0,-3 13 11 16,-2 9 16-16,-1 8 14 16,4 7 6-16,2 7-13 15,7 9-25-15,3-9-15 16,12 3-33-16,8-6-45 0,7-6-3 15</inkml:trace>
  <inkml:trace contextRef="#ctx0" brushRef="#br0" timeOffset="3310.2815">6242 4741 365 0,'0'0'8'0,"0"0"6"16,0 0 1 0,0 0 3-16,0 0 2 15,0 0 1-15,0 0 0 0,-9-5 0 16,9 5-13-16,-10-8-8 16,10 8 0-16,-7-8 0 0,7 8 0 15,-9-8 0 1,9 8 0-16,-10-7 0 0,10 7 0 15,-6-9 0-15,6 9 0 16,0 0 0-16,-10-8 0 16,10 8 0-16,0 0 0 15,-11-6 0-15,11 6 0 0,0 0 0 16,-10-4 0-16,10 4 0 16,-10-3 0-16,10 3 0 0,-10-4 0 15,10 4 0 1,-8 0 0-16,8 0 0 15,0 0 0-15,-13 3 0 0,13-3 0 16,-12 14 0-16,12-14 0 0,-10 15 0 16,2-6 0-16,-1 4 0 15,4 0 0-15,-2 2 0 0,2 2 0 16,1 0 0-16,2 3 0 16,2 2 0-16,4-1 0 15,5-1 0-15,2-5 0 16,5-4 0-16,1-8 0 15,3-3 0-15,0-10 0 16,0-2 0-16,-3-3-2 16,-2 1 1-16,1 4 0 15,-4 10 0-15,3 5 1 0,-5 14 1 16,5 8 0-16,1 4-1 16,2 2-2-16,3 2-10 0,-4-6-65 15,4-10-4 1</inkml:trace>
  <inkml:trace contextRef="#ctx0" brushRef="#br0" timeOffset="4759.2552">14666 4671 400 0,'0'0'5'15,"0"0"2"1,0 0 1-16,0 0 1 0,0 0 1 16,-3 20 0-16,4 6 0 15,8 11 1-15,3 6-4 16,5 5-2-16,-2-1-2 0,3-1 0 15,-3-7-1-15,-2-12 0 16,-3-4-1-16,-10-23 0 0,0 0 0 16,0-12 1-1,-7-15-1-15,-9-8 1 0,0-10-1 16,-3-7 0 0,1-7-1-16,3 5 0 0,2 2-1 15,9 7 0-15,4 3 0 16,10 12 0-16,8 6-1 15,8 8 1-15,9 3 1 0,6 1-3 16,5 7-3-16,0-4-10 16,6 6-23-16,2 0-39 15,-12 6-1-15</inkml:trace>
  <inkml:trace contextRef="#ctx0" brushRef="#br0" timeOffset="4993.2666">14768 4761 365 0,'0'0'3'16,"0"0"3"0,0 0 3-16,0 0 1 0,7-4 1 15,5 1 1 1,9-2 0-16,3-2 0 0,12-1-2 15,-1-2-3-15,7 1-6 0,0 0-8 16,4 6-22 0,5 0-44-16,-16 1-2 0</inkml:trace>
  <inkml:trace contextRef="#ctx0" brushRef="#br0" timeOffset="5169.6846">14813 5066 405 0,'0'0'5'0,"0"0"0"0,0 0 2 16,0 0 0-1,0 0 0-15,9-3 1 0,13-11 0 16,8-1-2-16,9-12-13 16,18-9-51-16,8 7-17 0</inkml:trace>
  <inkml:trace contextRef="#ctx0" brushRef="#br0" timeOffset="6120.2095">15258 4736 295 0,'0'0'7'16,"0"0"4"-16,0 0 3 0,0 0 3 16,0 0 2-1,0 0 3-15,0 0-2 0,-5 7 1 16,3 8-7-1,2 10-3-15,0 1-3 0,7 3-3 16,-1 0-2-16,6-4-1 16,0-4 0-16,5-9 0 0,-2-12 0 15,7-9-1 1,-3-11 0-16,0-9 1 0,1 7-2 16,0-2 2-16,-2 8-1 0,5 6 0 15,-3 10 0-15,-2 8-1 16,2 10 0-1,-1 2 0-15,2 1-2 16,1-2-8-16,-2-11-13 0,-7-6-52 16,7-5-2-16</inkml:trace>
  <inkml:trace contextRef="#ctx0" brushRef="#br0" timeOffset="6401.1354">15555 4188 348 0,'0'0'9'0,"0"0"5"0,5 14 3 15,2 12 1 1,1 10 1-16,6 14 1 15,0 14 1-15,4 8 1 16,0 6-9-16,3-2-5 0,4-1-6 16,-6-12-2-16,0-9 0 15,-2-15-20-15,0-26-51 0,0 1-10 16</inkml:trace>
  <inkml:trace contextRef="#ctx0" brushRef="#br0" timeOffset="6681.5246">15805 4940 433 0,'0'0'1'16,"0"0"0"0,0-9 2-16,4-4-2 0,1-6 2 0,9-6-1 15,0-8 0 1,1-1 1-16,2-3-1 15,0 3-1-15,-2 6 1 16,-4 11 2-16,0 11 1 0,-11 6 1 16,16 18 0-16,-10 10 1 15,1 2-1-15,4 5 1 16,1-2-5-16,6-3-8 0,-3-9-19 16,-2-7-52-1,10-6-3-15</inkml:trace>
  <inkml:trace contextRef="#ctx0" brushRef="#br0" timeOffset="7139.8646">16343 4675 430 0,'0'0'4'0,"0"0"2"15,0 0 0-15,0 0 2 16,0 0 0-16,0 0 2 0,0 0 1 15,0-11-1-15,0 11-2 16,0 0-3-16,0 0 0 0,0 0-5 16,-12-8 0-1,12 8 0-15,0 0 0 16,-8-10 0-16,8 10 0 0,0 0 0 16,-12-7 0-16,12 7 0 15,0 0 0-15,-11-2 0 0,11 2 0 16,-9 0 0-16,9 0 0 0,-14 0-2 15,14 0 0-15,-12 3 1 16,12-3-1 0,-19 2 0-16,11 2 1 0,-6 0 0 15,4 3 0-15,0 3 1 0,-5 1 0 16,7 2-1 0,-3 1 2-16,5-2-1 15,-1 3 0-15,5-5 0 16,2 2 1-16,0-12 0 15,18 14 0-15,-5-7-1 0,3-2 0 16,0 1 1-16,2-2-1 16,1 3-3-16,-4-4-7 15,1 3-21-15,2-1-45 16,-7 0-5-16</inkml:trace>
  <inkml:trace contextRef="#ctx0" brushRef="#br0" timeOffset="7400.8165">16462 4832 342 0,'0'0'9'0,"0"0"3"16,5 13 3 0,-5-13 1-16,10 10 1 0,-10-10 0 15,12 4 2-15,-12-4 0 16,3-11-7-16,-3-5-4 0,-2-5-1 15,-3-6-1 1,-1-3-3-16,5 1 0 0,2-3-2 0,9 5-2 16,6-5-8-1,12-6-49-15,4 19-23 16,11 4-1-16</inkml:trace>
  <inkml:trace contextRef="#ctx0" brushRef="#br0" timeOffset="7986.4832">16734 4606 394 0,'0'0'8'0,"0"0"2"0,-2 5 1 16,2-5 0-1,-1 22 0-15,1-5 2 0,4 7-2 16,8 2 1-16,2-2-7 16,5-2-3-16,4 2-1 0,-1-10-1 15,3-6 0 1,-2-8 0-16,-5-8 0 0,0-6-1 15,-2-5 0-15,-4 2 1 16,3-2 0-16,-1 10 0 16,5 6-1-16,1 9 1 0,3 13-1 15,1 8 1-15,2 10 1 0,-7 9-2 16,1 4 1-16,-11 2 0 16,-8-1 1-16,-5-1 0 15,-14-4 0-15,-9-6 0 16,-4-7 0-16,-5-9-2 0,0-12-2 15,1-9-6-15,1-16-24 16,10-10-45 0,7-8-1-16</inkml:trace>
  <inkml:trace contextRef="#ctx0" brushRef="#br0" timeOffset="8296.5845">17208 4700 461 0,'0'0'4'16,"-8"15"1"-1,5-2 2-15,2 0-1 0,1 3-1 16,0-3 1-16,5 1 0 16,10-6 0-16,-3-5-6 0,10-6-3 15,2-9-3 1,-4-5 0-16,-3-7 0 0,-6 2 1 15,-6-4-1-15,-5 1 2 0,-11 5 2 16,-4 7 3 0,-4 8 2-16,0 5 1 15,0 5 0-15,3 11-1 0,5 6 0 16,10 5-5-16,1-4-15 16,3-2-57-16,17-6-5 0</inkml:trace>
  <inkml:trace contextRef="#ctx0" brushRef="#br0" timeOffset="8476.9236">17502 4303 408 0,'0'0'7'0,"0"0"2"16,0 17 1-16,0 5 2 16,3 10 0-16,4 6-1 0,5 13 3 15,0 3-2 1,9 6-7-16,-8-3-7 15,8 0-13-15,-10-2-35 0,3-11-29 16,-4-4-2-16</inkml:trace>
  <inkml:trace contextRef="#ctx0" brushRef="#br0" timeOffset="8661.4294">17402 4625 460 0,'0'0'0'0,"0"0"1"16,0 0 1-16,10-9-1 16,6 3 1-16,10-3 0 0,8 0 0 15,10-3-4-15,7-7-20 16,-6 6-51-16,22 0-4 16</inkml:trace>
  <inkml:trace contextRef="#ctx0" brushRef="#br0" timeOffset="9139.3157">17972 4825 438 0,'0'0'1'0,"0"0"0"15,-6-11 0 1,4 2-6-16,-3-9-5 0,-3-6-6 16,3-9-1-16,-6-6 5 15,4 3 3-15,-5-6 3 16,2 9 6-16,-2 3 7 0,1 4 7 16,3 9 4-16,1 7 0 15,7 10-3 1,1-13-7-16,13 7-2 0,5-1-4 15,7 0-3-15,1-3 2 16,4-3-1-16,4 2 0 0,-6 2 1 16,-4 0 1-16,-4 2 4 15,-5 2 0-15,-7-2 2 0,-9 7 0 16,0 0 1 0,-7 13 1-16,-6 1-3 15,-1 5-7-15,-3 10 0 0,1 5 0 16,0 3 0-16,11 2 0 0,3-4 0 15,4 1 0-15,14-4 0 16,3-13 0-16,16-4 0 0,2-15-14 16,11-4-70-1,5-7-1-15</inkml:trace>
  <inkml:trace contextRef="#ctx0" brushRef="#br0" timeOffset="54820.539">7828 5634 236 0,'0'0'8'0,"0"0"2"0,0 0 4 16,0 0 2-1,0 0 3-15,-1 10 2 0,1-10 0 16,0 0 3-16,0 0-4 16,-3 8-3-16,3-8-2 0,0 0-3 15,0 0-1-15,0 0-2 16,-12-3-1-16,12 3-3 16,-7-18 0-16,0 0-2 0,0 1-1 15,1-6 0 1,-1-5 0-16,0-4-1 0,2-2 0 15,1-7 1-15,4-5 0 16,0-2 1-16,8-5-1 16,2-4 1-16,4 1 0 15,3-1 0-15,4 2-1 0,0 6 0 16,2 6-1-16,0 6-2 16,4 7-3-16,-6 4-8 15,6 3-41-15,-4 10-27 0,-1 3-1 16</inkml:trace>
  <inkml:trace contextRef="#ctx0" brushRef="#br0" timeOffset="56508.9198">8117 4556 213 0,'0'0'6'16,"0"0"4"-1,-10-6 3-15,10 6 1 0,0 0 3 16,0 0 2 0,0 0 0-16,-6-9 2 0,6 9-6 15,0 0-2-15,0 0-2 16,-1-9-3-16,1 9-1 0,0-8-2 15,0 8-1 1,0-11-1-16,0 11-1 0,0-16 0 16,0 16 1-16,2-14 0 0,2 4-1 15,1-2 1 1,1 1 0-16,-2-3 0 0,4 2-1 16,-4 0 1-16,6-2-1 15,-2 2 0-15,-1 2-1 16,-7 10 1-16,15-14-1 0,-15 14 1 15,14-7 0 1,-2 4 0-16,-1 3-1 0,0 0 0 16,4 0 1-16,-2 0 0 15,4 3 0-15,1 2 0 0,-1 2 0 16,-1 4 0-16,-3 2 1 16,4 4-1-16,-5 0 0 15,2 8-1-15,-6 3 1 16,-1 1 0-16,-4 7 1 0,0 3-1 15,-3 4 0 1,-4-2-1-16,-4 2 1 0,-5-3-1 16,-1-5 1-16,-4-8-2 0,-4-8-1 15,1-11 0 1,1-8 0-16,6-12-1 16,8-9 0-16,-1-9 1 0,7-3-1 15,7 5 1-15,5-2 0 16,9 6 1-16,-1 10-1 0,3 7 2 15,5 7-1 1,-3 7 0-16,0 6-4 0,-3 3-6 0,-4 0-16 16,-6-1-47-1,3-4-2-15</inkml:trace>
  <inkml:trace contextRef="#ctx0" brushRef="#br0" timeOffset="57362.0249">8562 4264 213 0,'0'0'12'0,"0"0"7"15,-5 10 4-15,5-10 2 16,-11 13 4-16,11-13 0 0,-14 13 1 16,14-13-1-16,-15 9-10 15,15-9-8-15,0 0-3 0,0 0-3 16,-4-13-3-16,9 1-2 15,7-1 0 1,2-1 0-16,4-1 1 16,0 1-1-16,3 2 1 15,-3 3-1-15,1 4 1 0,-4 2 1 16,-2 3-1-16,-3 8 0 16,-6 10 1-16,-3 3 0 0,-1 7 0 15,0 1-1-15,-1-1-1 16,-2 3 0-16,2-5 0 15,1-5-1-15,6-3 0 16,9-6 0-16,3-2-1 0,1-5 1 16,6 0 0-16,3-1 0 15,0 1 0-15,-5 5 1 16,-5-1 0-16,-2 6 1 0,-9 4 2 16,-7 6 0-1,-2 6 2-15,-14 2 0 0,-6-1 0 0,-1 0 0 16,-4-6-2-1,3-5-3-15,-1-11-7 16,9-7-16-16,-2-1-43 16,10-11-13-16</inkml:trace>
  <inkml:trace contextRef="#ctx0" brushRef="#br0" timeOffset="57897.1185">9064 4091 354 0,'0'0'7'0,"0"0"4"0,0-10 3 15,0 10 1 1,-5-13 2-16,5 13 1 0,-13-8 1 15,1 7 1-15,-6 1-7 16,-2 12-3-16,-3 5-3 0,2 9-1 16,0 1-6-16,1 3 0 15,12 4 0-15,3-3 0 16,5-3 0-16,12-4 0 16,9-2-3-16,7-7 0 0,4 2 1 15,1-2 0 1,1 3 0-16,-4-1 1 15,-5 5 0-15,-7 5 1 16,-7 5 1-16,-9 0 1 0,-4 4 1 16,-12-5-1-16,-5-2-2 15,-6-5-3-15,-1-13-17 0,3-10-56 16,-2-1-5-16</inkml:trace>
  <inkml:trace contextRef="#ctx0" brushRef="#br0" timeOffset="61415.1795">8723 5037 295 0,'0'0'7'0,"0"0"2"16,0 0 5-16,0 0 2 15,0 0 2-15,0 0 2 0,-12-1 2 16,12 1-1-1,0 0-5-15,-12 15-5 0,10-3-2 16,-2 6-3-16,-1 1-3 0,4 5-1 16,1-7-1-1,3 2-2-15,6-4 1 0,4-4 0 16,6-5-1-16,1-2 1 16,6-4-1-16,2 0 1 15,2 0 0-15,-4 3 0 0,-1 3 1 16,-1 5-1-16,-4 4 0 15,-10 4 1-15,-6 5 0 16,-4 2 0-16,-7 2 1 0,-10-2-1 16,-4-3-1-1,-4-5-1-15,0-4-4 16,-2-4-6-16,2-8-15 0,6-2-42 16,6-4-9-16</inkml:trace>
  <inkml:trace contextRef="#ctx0" brushRef="#br0" timeOffset="61736.3503">8751 5020 390 0,'0'0'2'0,"0"0"2"16,0 0 1-16,0 0 0 15,7-5 1-15,5-4-1 16,6-2 1-16,6-4-3 0,6-6-11 15,5-6-36 1,3 5-26-16,3-2-4 16</inkml:trace>
  <inkml:trace contextRef="#ctx0" brushRef="#br0" timeOffset="62485.3616">9284 4783 329 0,'0'0'7'0,"0"0"3"15,0 0 3-15,0 0 2 16,0 0 3-16,0 0 0 15,0 0 1-15,0 0 0 16,-7-10-5-16,7 10-4 16,-19-3-2-16,8 3-1 0,-7 1-3 15,2 6-1-15,-1 2-1 16,-2 10-2-16,2-1 1 16,0 3-2-16,5 1 0 0,5 0 0 15,3-3-1-15,4-2 1 16,7-2-1-16,4-8 1 0,7 1 0 15,3-6 0 1,1 1 0-16,6-2 1 16,0 5 0-16,-1-2 1 15,-2 5-1-15,-3 2 1 0,-3 4-1 16,-4 4 1-16,-7-2 0 16,-6 7 0-16,-2 0 0 0,-8 0 0 15,-7-2-1-15,-4-2 0 16,-4-1 0-16,-2-3-1 15,-3-5-2-15,1 0-7 16,-3-8-25-16,6 2-43 16,4 5-3-16</inkml:trace>
  <inkml:trace contextRef="#ctx0" brushRef="#br0" timeOffset="64930.7742">19509 5692 229 0,'0'0'5'0,"0"0"2"0,0 0 2 16,0 0-1-16,6 6 5 0,-6-6 1 15,0 0 3 1,0 0 5-16,0 0-5 0,0 0-2 15,0 0 2-15,11 6-1 16,-11-6-4-16,0 0-2 0,0 0-3 16,0-7-3-1,0 7-1-15,0 0 0 0,0-15-1 16,0 15 0 0,1-19 2-16,-1 5-2 0,2-3 2 15,5-8 0-15,2-8 0 0,2-8 1 16,6-8-1-16,2-11 0 15,5-5 0-15,7-8-1 16,-3-2 0-16,4 2 0 16,-1 1-1-16,2 1 0 15,-1 10-1-15,-1 9-1 0,-3 11-3 16,-1 7-4-16,3 11-8 0,-10 12-30 16,6 1-33-16,0 10-1 15</inkml:trace>
  <inkml:trace contextRef="#ctx0" brushRef="#br0" timeOffset="66514.5947">20118 4461 215 0,'0'0'4'16,"0"0"0"-16,0 0 7 15,6 3 6-15,-6-3 3 0,0 0 5 16,10 4 0-1,-10-4-1-15,0 0-1 0,0 0-2 16,0 0-5 0,0 0-6-16,0 0-5 0,6-11-3 15,-4 0 0-15,0 0-2 0,5-3 1 16,-2-4-1-16,4 1 0 16,0-1 1-16,5 2-1 15,2-3 0-15,0 3 0 16,4 0 0-16,-2 2 1 15,5 1-2-15,-3 0 1 0,5 5 0 16,-5 3 0-16,0 2 0 16,-2 3 0-16,-1 3 0 15,2 4 0-15,-5 2 1 16,3 7-1-16,-5 0 0 16,-1 1 0-16,0 3 1 0,-1 2-1 15,-3 2 0-15,1 3 1 16,-3 2 0-16,-4 4 0 15,1 4 0-15,-2-1 2 0,-7 4 0 16,-3 0-2-16,-4-1 1 16,-3-1 0-16,-2-2 0 0,-1-9-1 15,-2-4-1 1,4-11-1-16,-1-11 0 16,8-6-1-16,-2-9 1 15,9-7-1-15,1-5-2 0,3-2 2 16,10 1-1-16,5 10 2 15,4 7 0-15,4 7 1 0,2 4 0 16,4 11 0-16,-1 7 2 16,-1 3-6-1,-5 0-15-15,-4-2-51 0,2 1-1 16</inkml:trace>
  <inkml:trace contextRef="#ctx0" brushRef="#br0" timeOffset="67534.7801">20772 4253 278 0,'0'0'6'16,"0"0"2"-16,0 0 4 0,-10 0-2 16,10 0 2-16,0 0 1 15,-9-12 0-15,9 2 1 16,3-6-4-16,3-3-3 15,5 1-2-15,1-4 0 16,3-2 0-16,6 5-2 0,3-1-1 16,-1 5 0-1,3 3 0-15,-3 3-1 0,4 6 0 16,-7-1 0-16,3 4 1 16,-6 0 0-16,-4 4 0 0,-4 2 0 15,-2 5 0 1,-3 1 1-16,-3 3 0 15,-1 4 0-15,-4 2 0 0,-5 1 1 16,-3 7 0-16,-4 0 1 16,-2 6-1-16,-2-3 2 0,-6 4-1 15,5 0 0-15,-1 0-1 16,0 3-1-16,1-4 0 16,5-2-1-16,2 1 0 0,3-3-1 15,4-3 1-15,2-3-1 16,4-1 0-16,1-7-1 0,3 0 1 15,5-5-1 1,2-5 0-16,9-2-1 16,2-5 1-16,3-4-2 15,3-7 0-15,0-3 0 16,2-8 0-16,-3 1 0 0,-3-3 0 16,-5 0 0-16,-7 3 0 15,-2-2 2-15,-9 5 0 0,-2-1 1 16,-10 1 0-1,-3 3-1-15,-5-2 1 0,-5-2 0 16,-2 0 0-16,-4-3-1 16,1-1 0-16,1-1-1 0,1-1-3 15,4-1-9-15,-3-1-26 0,16-2-36 16,4 3-2-16</inkml:trace>
  <inkml:trace contextRef="#ctx0" brushRef="#br0" timeOffset="68743.3474">21530 3981 356 0,'0'0'5'15,"-7"0"3"1,7 0 1-16,-15 4 1 0,15-4 0 16,-20 6 0-16,5-1 2 15,0 2 0-15,-1 2-4 0,3 7-3 16,-7-1-1-16,4 5 0 0,-3 4 0 16,1 2-2-1,5-2 0-15,4 2-1 0,2-3 0 16,7-2-1-1,10-4 0-15,5-3 0 0,8-2 0 16,8-4 0-16,4-2-1 16,5 1 1-16,0-1 0 15,-3-1 1-15,-3 3 0 16,-5 6-1-16,-8 0 1 0,-6 7 0 16,-11 6 1-16,-6 0-1 15,-12 7 1-15,-10 0-1 16,-7 4 2-16,-5 1-1 0,-8-6-1 15,-3-3-2-15,-1-6-7 0,1-7-23 16,-2-9-45-16,16-6 0 16</inkml:trace>
  <inkml:trace contextRef="#ctx0" brushRef="#br0" timeOffset="72627.687">20695 5202 213 0,'0'0'8'0,"0"0"7"16,0 0 6-16,0-10 5 16,0 10 2-16,0 0 3 15,0 0 0-15,0 0 2 0,0 0-7 16,0 0-7 0,0 0-5-16,-8-1-5 0,8 1-4 15,-6 17-1 1,1 4-1-16,3 3 0 0,-1 5-2 15,3-1 1-15,1 6-1 0,6-7-1 16,5-1 1 0,9-7-1-16,4-5-1 0,5-3-2 15,4-4-1-15,-1-2 0 16,0 2 1-16,-4 5-1 0,-3 0 2 16,-6 4 1-16,-8 7 1 15,-6-1 2-15,-7 3 1 0,-9 0 1 16,-3-3 0-1,-7-2 0-15,-1-8-2 16,-2-2-4-16,-2-6-6 16,5-4-15-16,-4 0-43 0,4-10-13 15</inkml:trace>
  <inkml:trace contextRef="#ctx0" brushRef="#br0" timeOffset="72918.6355">20700 5191 408 0,'0'0'2'0,"0"0"0"16,0 0 2-16,12 0-1 16,3-5 1-16,2-2 0 0,8 0-1 15,3-3-4-15,8-2-8 16,3-3-23-16,1 1-40 16,3 4-2-16</inkml:trace>
  <inkml:trace contextRef="#ctx0" brushRef="#br0" timeOffset="73524.2371">21400 4977 395 0,'0'0'5'16,"0"0"2"-16,0 0 2 0,0 0 0 15,-8-10 1-15,8 10 1 16,-18 0 1-16,5 4-1 15,-6 8-3 1,0 1-3-16,-5 4 0 0,0 4-2 16,1 5-1-16,6-1-1 0,3-1 0 15,5-1-1-15,9-5 0 16,7 2-1-16,11-6 0 16,6-2 0-16,5 0 0 15,4 1-1-15,0 0 2 0,1 2 0 16,-5-2-1-1,-8 8 1-15,-5 3 1 0,-10 3 0 16,-7 2 0-16,-15 0 1 0,-6 3-1 16,-11-2-1-16,-4-2-4 15,-2-10-13-15,0 0-58 16,7-7-4-16</inkml:trace>
  <inkml:trace contextRef="#ctx0" brushRef="#br0" timeOffset="74668.0507">21050 5842 206 0,'0'0'4'16,"0"0"1"0,0 0 5-16,0 6 9 0,0-6 4 15,0 0 2-15,0 11-1 16,0-11 4-16,0 0-2 0,-4 19-2 16,2-11-4-1,-2 6-8-15,1 0-4 0,0 4-2 16,1-3-1-1,2 4-2-15,0-5-2 0,0 1 1 16,3-3-2-16,6 0 1 0,1-6-1 16,1 0 0-16,7-1-1 15,-2-3-1-15,6 1-1 16,3 2 0-16,-2-1 0 16,-3 4-1-16,-1 4 1 15,0 3 0-15,-6 1 1 0,-2 8 3 16,-9 2 1-1,-3 1 3-15,-5 0 1 0,-3 0 0 16,-5-3 0-16,-1-5 0 16,-3-4-3-16,-2-6-1 15,1-6-3-15,2-3-7 0,2-3-13 16,-2-3-25-16,3-4-30 0,4 2-1 16</inkml:trace>
  <inkml:trace contextRef="#ctx0" brushRef="#br0" timeOffset="74968.8704">21111 5864 383 0,'0'0'2'0,"0"0"3"0,0 0 2 16,0 0 0-16,6-2 0 16,3-6 2-16,10-1-1 15,3 1-1-15,6-5-4 0,1-2-10 16,11 3-23-1,1 7-39-15,-3 4-5 0</inkml:trace>
  <inkml:trace contextRef="#ctx0" brushRef="#br0" timeOffset="75102.5687">21588 6095 417 0,'0'0'3'0,"0"0"0"16,0 0-2-16,-9 2-8 0,9-2-26 15,-3-8-36 1,3-2-2-16</inkml:trace>
  <inkml:trace contextRef="#ctx0" brushRef="#br0" timeOffset="75754.511">21726 5701 405 0,'0'0'3'0,"0"0"1"16,-14-3-2-16,14 3 1 15,-7-16-1-15,7 4 0 16,3-5 1-16,4-2-1 0,8-2-4 16,6 1 0-16,5-2 0 15,1 2 0-15,2 2 2 0,-1 6-1 16,-2 0 0-1,-6 6 1-15,0 2 1 16,-6 4 1-16,-2 1 0 0,-12-1 0 16,9 18 2-16,-9-3 1 15,-2 6 1-15,-4 2 0 16,-6 5 0-16,0 6 1 0,-4 5 1 16,1 4-1-1,-6 3-1-15,6 0-1 0,1 0-1 16,3 0-1-16,4-4-2 0,3-6 0 15,4-12-2 1,7-3 0-16,6-13 0 0,8-3 0 16,-2-10-1-16,1-6 2 15,3-7-2-15,-2 0 3 0,-8-5 0 16,0-1 0-16,-7-1 1 16,-6 4-1-16,-7 0 1 15,-7 0 0-15,-5 0 0 0,-3 1-2 16,-3-2 0-1,-3-2-3-15,0 0-2 16,1 0-5-16,8 3-14 0,0 8-36 16,7-6-19-1,4 5-2-15</inkml:trace>
  <inkml:trace contextRef="#ctx0" brushRef="#br0" timeOffset="76591.7041">22388 5368 393 0,'0'0'4'15,"0"0"1"-15,0 0 3 16,-1-12 1-16,1 12 2 15,0 0 2-15,-15-7 0 0,6 4 1 16,-1 1-4 0,-4 2-1-16,1 0-2 0,-5 5-3 15,4 4-1-15,-5 4-1 0,4 1-1 16,1 7-1 0,3 0-2-16,3 1 0 0,5 1-1 15,1 1 0-15,7 0-1 16,6-6 0-16,7-2 0 15,3 1 1-15,6-4 0 16,4-1 1-16,0-1 1 0,2-1 1 16,-2 1 0-16,-1 2 0 15,-9 2 1-15,-1 3 1 16,-12 0 0-16,-4 4 0 16,-4 3 1-16,-11 3 0 0,-10 1 0 15,-6 4-2-15,-3-5 0 16,-3 1-5-16,6-3-27 15,-3-6-46-15,1 1-2 0</inkml:trace>
  <inkml:trace contextRef="#ctx0" brushRef="#br0" timeOffset="81446.2244">9581 12429 256 0,'0'0'7'0,"0"0"0"16,0 0 3-16,0 0 0 16,0 0 5-16,-10-6 1 0,10 6 3 15,0 0 0 1,0 0-2-16,0 0-1 0,0 0-3 16,0 0-2-1,0 0-2-15,0 0-3 0,0 0-3 16,0 0 1-16,0 0-3 0,0 0 1 15,0 5 1-15,7 5 0 16,7 7 1-16,5 3 1 16,9 8 0-16,2 4 0 15,6 5 0-15,4 3-2 0,4-1 0 16,-2-5 0-16,1 1-2 16,-5-6-3-16,-3-2-7 0,-8-12-18 15,-10 0-51 1,3-2 1-16</inkml:trace>
  <inkml:trace contextRef="#ctx0" brushRef="#br0" timeOffset="82891.974">9933 13217 357 0,'0'0'5'0,"0"0"4"16,0 0-1-16,0 0 3 15,4 8 0-15,6 4 0 0,5 7 1 16,5 8 2-1,4 6-7-15,6 9-1 0,4 1-3 16,2 6 0-16,-1-3-2 16,-2 1-3-16,-4-10-7 0,-2-2-27 15,-2-4-40 1,-9-8-3-16</inkml:trace>
  <inkml:trace contextRef="#ctx0" brushRef="#br0" timeOffset="83603.6537">10426 12975 393 0,'0'0'5'0,"0"0"3"15,0 0 1-15,-14 12 1 0,12-2 1 16,1 5 1 0,-5 6 0-16,3 9 1 0,3 11-4 15,0 9-2-15,4 4-2 16,3 7 0-16,4 1 0 15,3-6-3-15,6-5 0 16,4-13-1-16,4-11-1 0,4-17 2 16,0-10-2-16,1-17-2 15,-2-9 0-15,-4-3 2 0,-7-3-1 16,-9 2 1 0,-8 2 1-16,-4 10-2 0,-12 3 0 0,-8 11 2 15,-2 4-1 1,-2 9 1-16,3 5-3 15,0-4-6-15,10 4-18 16,12-14-53-16,0 0-3 0</inkml:trace>
  <inkml:trace contextRef="#ctx0" brushRef="#br0" timeOffset="84122.1921">10892 12696 401 0,'0'0'5'0,"0"0"3"0,-9-3 2 16,9 3 1 0,-14 0 1-16,3 5 1 15,-3 4-1-15,-2 7 1 0,-1 7-5 16,0 4-2-16,3 4-3 15,3 2 0-15,3 0-2 0,7-1-1 16,6-5 0 0,9-5 0-16,8-7-2 0,4-5 0 15,7-2-1-15,4-2 0 16,0-2 1-16,0 2 0 0,-7 6 0 16,-1 4 2-16,-10 6 0 0,-2 7 1 15,-10 4 0 1,-7 7 1-16,-6 1-1 15,-9 3-1-15,-2-7-1 0,-6-6-6 16,2 1-19 0,9-11-51-16,-9-4-4 0</inkml:trace>
  <inkml:trace contextRef="#ctx0" brushRef="#br0" timeOffset="85590.3187">21436 12253 344 0,'0'0'8'0,"0"0"3"16,0 0 3 0,0 0 3-16,0 13-1 0,6 9 2 15,10 8 1-15,1 15 0 16,10 12-6-16,3 10-4 0,9 6-2 16,2 6-2-1,1-4-1-15,2-2-4 0,-9-12-8 16,4-13-47-16,-8-10-25 15,-4-6 0-15</inkml:trace>
  <inkml:trace contextRef="#ctx0" brushRef="#br0" timeOffset="86400.6351">21672 13295 411 0,'0'0'3'0,"0"0"4"0,0 0 1 16,9 5 2-16,1 10 0 15,3 9 1-15,4 4 0 0,6 9 2 16,-3 6-5-16,5 7-3 16,0 2-3-16,1-1-3 15,-4-5-12-15,3-6-63 0,-5-3-5 16</inkml:trace>
  <inkml:trace contextRef="#ctx0" brushRef="#br0" timeOffset="87118.9304">22150 13259 356 0,'0'0'2'15,"0"0"1"-15,0-12 1 16,0 2 1-16,6-7 0 16,0-3-1-16,8-4 2 0,-1-2-1 15,6 1 0 1,1 0-1-16,3 4 1 0,4 2 1 16,-2 7-1-16,-1 5 1 15,-4 3 1-15,-1 3 0 0,-2 2-1 16,-5 6-1-16,-4 4 0 15,-3 6-2-15,-4 6 1 16,-1 4 1-16,-9 6-1 0,-1 3 0 16,-5 3-1-16,0 3 0 15,-5 2 0-15,6-2-2 0,-2 1 2 16,5-2-3 0,2-4-1-16,2 0 1 0,4-7-1 15,3-1 0 1,0-7-1-16,10-4 1 0,2-9-2 15,4-7 1-15,3-4 0 0,4-10-1 16,1-8 1 0,-1-3 0-16,-3-2 1 0,-1 3 0 15,-8 0 1-15,-6 1 0 16,-5 6 1-16,-8 5 2 16,-8 3-1-16,-6 2 1 0,-4-2 0 15,-6-3-1-15,-2 0-1 16,-2-4 1-16,-2-3-2 15,4-5-1-15,1-3-4 16,8 0-16-16,-5 6-54 0,11-5-2 16</inkml:trace>
  <inkml:trace contextRef="#ctx0" brushRef="#br0" timeOffset="88251.3346">22984 12939 419 0,'0'0'4'16,"0"0"1"-16,0 0 2 0,0 0 1 15,0-10 2 1,0 10 0-16,0 0 1 0,-11-11 1 15,11 11-3-15,-17-9-2 0,5 5 0 16,-3 1-5 0,-4 1-2-16,-3 2 0 0,0 0 0 15,-4 5 0-15,-3 2 0 16,2 2 0-16,0 4 0 0,3 4 0 16,0 5 0-1,4 1 0-15,4 4 0 0,4-2 0 16,5 3 0-16,6-1 0 15,2-2 0-15,8-5 0 16,11-3 0-16,6-3-4 0,3-4 1 16,5-3 1-1,5-2 0-15,3-1 0 0,0 1 1 16,-4 1 0-16,-6 3 1 16,0 3 1-16,-11 5-1 0,-7 5 1 15,-12 6 0-15,-3 4 0 16,-11 4 0-1,-11 0 1-15,-3 0-2 0,-7-1-2 16,1-4-4-16,-8-7-7 16,5-4-27-16,8-8-40 0,-4-10-2 15</inkml:trace>
  <inkml:trace contextRef="#ctx0" brushRef="#br0" timeOffset="134094.9753">10040 15423 287 0,'0'0'11'0,"0"0"5"16,-7 0 6-16,7 0 1 0,0 0 2 16,0 0 0-16,-10 3 1 15,10-3-1-15,0 0-8 0,15 0-6 16,6 0-6 0,5-3 0-16,7-2-2 0,5-1-3 15,10-1-2 1,7 2-6-16,3-6-23 0,4 5-49 15,0 2-1-15</inkml:trace>
  <inkml:trace contextRef="#ctx0" brushRef="#br0" timeOffset="135413.8168">10877 15073 335 0,'0'0'8'0,"0"0"2"15,0 0 2-15,0 0 3 0,0 0 1 16,-4 17 1-1,4 5 0-15,6 4 0 0,5 15-7 16,-1 3-1-16,3 9-2 0,1 3-2 16,2 4-1-1,-4-5-1-15,2-2 0 0,-5-5-1 16,-1-9 0-16,-1-9-2 16,-1-9 0-16,-3-5 0 0,-3-16 0 15,0 0 0 1,0-8 0-16,-4-13 0 15,-4-7 1-15,-3-8-2 0,-1-9 1 16,-2-4-1-16,1-6 0 16,-2-3 0-16,2 2 0 0,6-1 0 15,1 3-1 1,5 5 2-16,1 5-2 0,5 7 1 16,5 5 0-1,4 12 0-15,3 6 0 0,6 5 0 16,1 6 0-16,4 3 0 15,5 0 1-15,1 7-1 0,1-2 1 16,0 0 0-16,-4 0 0 16,-4 2 0-16,-6-2 1 0,-7 2 0 15,-14-7 1-15,8 14 0 16,-11-3 0-16,-8 2 0 0,-9 5 0 16,3 3-1-1,-2 7 1-15,-1 2-2 0,9 5 1 16,3 5-1-1,7 4 1-15,3 0 0 0,9-1 0 16,8-2 0-16,2 1 0 16,4-4 0-16,2-4 0 0,0-2-2 15,-2-4-6 1,-4-6-13-16,4-12-45 16,-3 5-15-16</inkml:trace>
  <inkml:trace contextRef="#ctx0" brushRef="#br0" timeOffset="135996.8622">11662 15669 395 0,'0'0'8'0,"0"0"2"16,0 0 3-16,0 0 1 0,0 0 1 15,-3-15 1-15,-2-12 0 16,-3-9-1 0,-3-15-6-16,4-14-9 0,-2-6 0 15,5-7 0-15,1 2 0 16,3 5 0-16,3 10 0 15,8 16 0-15,6 21 0 0,6 25 0 16,8 29 0-16,2 23 0 16,5 13 0-16,5 9 0 15,-2 5 0-15,-5-5 0 16,0-7 0-16,-9-20 0 16,-6-18 0-16,-7-23 0 0,-9-18 0 15,-5-21 0-15,-2-16 0 0,-6-14 0 16,-3-16 0-1,1-2 0-15,2 3 0 0,1 9 0 16,3 13-11 0,8 17-20-16,9 18-50 0,6 19-3 15</inkml:trace>
  <inkml:trace contextRef="#ctx0" brushRef="#br0" timeOffset="136558.2436">12210 15158 385 0,'0'0'6'16,"6"26"2"-16,0 1 3 15,0 12 2-15,4 8 2 0,1 10-3 16,-2 1 3 0,2 5 0-16,-2-10-6 15,-3-7-3-15,-2-15-1 0,0-20-3 16,-3-16 0-16,-1-27-2 0,0-17-1 16,-1-17 0-16,-2-15-1 15,3-8 0-15,0-3 1 16,4 11-1-16,3 8 0 15,3 16 3-15,4 22 0 0,7 29 1 16,4 22 0 0,2 26 1-16,1 24 0 0,2 12 3 0,1 11-6 15,0 4 0 1,-6-2 0-16,-3-5-5 16,-11-18-16-16,2-15-57 0,-7-16-3 15</inkml:trace>
  <inkml:trace contextRef="#ctx0" brushRef="#br0" timeOffset="136728.294">12347 15524 468 0,'0'0'2'0,"0"0"2"16,0 0 0-16,6 0 2 15,7-3 0-15,6-6 0 0,11-7-1 16,10-5-2-16,8-6-8 15,15-3-37-15,8-2-38 0,9 0-2 16</inkml:trace>
  <inkml:trace contextRef="#ctx0" brushRef="#br0" timeOffset="136996.4689">13585 15504 497 0,'0'0'0'16,"0"0"-1"-1,-10-6 0-15,2-5-3 0,-1-8-5 16,4-5-20 0,-2-4-41-16,-3-11-11 0</inkml:trace>
  <inkml:trace contextRef="#ctx0" brushRef="#br0" timeOffset="137086.4364">13451 15233 429 0,'0'0'3'0,"-3"12"0"15,3-12 0-15,-3 17-3 16,3-17-9-1,6 3-61-15,6-2-2 0</inkml:trace>
  <inkml:trace contextRef="#ctx0" brushRef="#br0" timeOffset="137360.4683">13904 15138 459 0,'0'0'6'16,"0"0"1"-16,-6 0 3 0,-4 3 0 15,-4-3 1-15,-6 0-3 16,-5 0-8-16,-5 4 0 15,-3 0 0-15,0 5 0 16,1-1 0-16,10 5 0 16,6 4 0-16,11 2 0 15,5-1 0-15,16-1 0 0,10 0 0 16,7-1 0-16,8-1 0 16,0 0 0-16,-5 2 0 0,-7 4 0 15,-6 3 0 1,-12 5 0-16,-9 1 0 15,-8 5 0-15,-15-6 0 0,-4 2-20 16,6-10-61-16,-12-5-3 16</inkml:trace>
  <inkml:trace contextRef="#ctx0" brushRef="#br0" timeOffset="137946.0599">15176 15357 427 0,'0'0'5'0,"0"0"2"0,0 0 1 16,0-13 2-16,0 13 2 15,-5-15 0-15,-3 6 1 16,-1-3 1-16,-5-1-11 15,-1 2-3-15,-3 1 0 0,-2 3 0 16,-3 2 0-16,1 5 0 16,-1 7 0-16,2 11 0 0,-1 8 0 15,9 8 0 1,2 5 0-16,3 7 0 0,8-3 0 16,10 1 0-16,6-9 0 0,14-2-16 15,6-12-68 1,4-10-2-16</inkml:trace>
  <inkml:trace contextRef="#ctx0" brushRef="#br0" timeOffset="138464.4069">15539 15337 434 0,'0'0'4'15,"0"0"4"-15,0 0 0 0,0 0 1 16,0 0 1-1,-8 0 0-15,8 0 1 0,0 0 1 16,0 0-7-16,-11 3-5 16,11-3 0-16,0 0 0 15,-8-6 0-15,8 6 0 0,-13-11 0 16,4 3 0 0,2-2 0-16,-5-1 0 0,3 4 0 0,1-4 0 15,-1 3 0 1,9 8 0-16,-12-14 0 15,12 14 0-15,-11-7 0 16,11 7 0-16,0 0 0 0,0 0 0 16,-11-7 0-16,11 7 0 0,0 0 0 15,0 0 0 1,-8-2 0-16,8 2 0 16,0 0 0-16,-11 12 0 0,5 0 0 15,0 0 0-15,0 4-2 16,-2 2 1-16,1 1 0 15,-2 5 0-15,3 0 1 0,1 1 0 16,0 4-1 0,4-8 1-16,1 2-1 0,2-3 1 0,9-6-1 15,3-5-3-15,2-6 0 16,7-3-1 0,-2-1-2-16,5-5 0 15,-4 1-1-15,4 2-5 16,-2 3-9-16,-2 0-19 0,6 9-35 15,-8-1-1-15</inkml:trace>
  <inkml:trace contextRef="#ctx0" brushRef="#br0" timeOffset="138631.6473">15727 14896 453 0,'0'0'5'0,"7"25"2"16,-2 12 2-16,4 13 0 15,0 8 1-15,10 12 1 0,-2 5-4 16,2 4-7 0,5-4 0-16,-10-16-21 0,6-8-60 15,-7-10-2-15</inkml:trace>
  <inkml:trace contextRef="#ctx0" brushRef="#br0" timeOffset="138818.4663">15659 15379 438 0,'0'0'3'0,"0"0"2"15,0 0 3-15,0 4 1 16,10-4 0-16,11 0 1 0,10-10 0 16,9-4-2-16,13-3-9 0,9-9-30 15,8 1-47-15,4 2-5 16</inkml:trace>
  <inkml:trace contextRef="#ctx0" brushRef="#br0" timeOffset="139868.1188">16266 15323 330 0,'0'0'8'0,"0"0"5"15,0 0 4-15,0 0 1 0,0-10 2 16,0 10 1-1,0 0 0-15,-2-12 2 0,2 12-8 16,-6-10-4-16,6 10-3 16,-6-8-2-16,6 8-6 0,-9-10 0 15,9 10 0 1,0 0 0-16,-7-11 0 0,7 11 0 16,0 0 0-1,-11-10 0-15,11 10 0 0,0 0 0 16,0 0 0-16,0 0 0 0,-9-5 0 15,9 5 0 1,0 0 0-16,0 0 0 0,0 0 0 16,-11 3 0-16,11-3 0 15,0 0 0-15,-8 8 0 0,8-8 0 16,0 0 0 0,-12 7 0-16,12-7 0 0,-12 1 0 15,12-1 0 1,-13 8 0-16,13-8-2 0,-12 10 0 15,3 1 0-15,2 5 0 0,0 7 1 16,4 5-1-16,0 0 2 16,3-1-1-16,0 1 1 0,3-4 0 15,4-6 0 1,5-5 1-16,2-13-1 0,4 0 0 16,-2-9 0-16,2 1 0 15,3 4 0-15,1 4-2 16,-2 1-2-16,1 12-3 0,-3 1-10 15,1 3-12 1,-6-1-22-16,-13-16-29 0,19 7-1 16</inkml:trace>
  <inkml:trace contextRef="#ctx0" brushRef="#br0" timeOffset="140168.1531">16422 14686 453 0,'0'0'5'0,"0"21"1"15,0 5 2-15,4 7 1 16,2 16 1-16,4 11 0 16,1 12 0-16,3 10-10 0,-1 1 0 15,6-3 0-15,-3-7 0 16,9-1-9-16,11-11-72 0,-19-13-2 16</inkml:trace>
  <inkml:trace contextRef="#ctx0" brushRef="#br0" timeOffset="140537.4101">16800 15165 461 0,'0'0'4'15,"-5"18"1"1,3 3 1-16,1 11 1 0,1 2 0 15,1 8 1 1,8 3 0-16,-3 0-3 0,7-2-5 16,5-13 0-16,-2-8 0 0,2-10 0 15,0-12-3 1,-4-5-3-16,5-9 0 0,-6-1 0 0,4-2 0 16,-3 5 1-1,5 4 0-15,0 8 1 16,3 6 0-16,3 11 3 15,-1 9 0-15,-6 8 3 0,-3 10 1 16,-4 3 2-16,-11 4 0 16,-10 1 1-16,-12-1 0 0,-10-5-1 15,-4-8-5-15,-8-16-8 16,5-17-41-16,-1-11-30 16,0-18-1-16</inkml:trace>
  <inkml:trace contextRef="#ctx0" brushRef="#br0" timeOffset="140988.6943">17267 14793 384 0,'0'0'8'15,"0"0"4"-15,-1 5 1 16,1 6 3-16,0 10 0 16,2 11 1-16,8 11 1 0,-5 11-1 15,14 15-7-15,-8 5-10 0,8 7 0 16,-8-2 0-1,7-4 0-15,-10-11 0 0,6-7-34 16,-7-18-46-16,-1-11-4 16</inkml:trace>
  <inkml:trace contextRef="#ctx0" brushRef="#br0" timeOffset="141188.6396">17229 15294 460 0,'0'0'5'0,"0"0"1"0,-10 2 1 16,10-2 0 0,0 0 1-16,15 9 1 0,5-9 0 15,7 0-9-15,12-3 0 16,9-6 0-16,5 0 0 16,4-4 0-16,5 8-16 0,0 1-64 15,-9 4-4-15</inkml:trace>
  <inkml:trace contextRef="#ctx0" brushRef="#br0" timeOffset="141383.3714">17798 15475 408 0,'0'0'1'0,"-3"-5"-2"15,1-10-2-15,0-2-8 16,-2-12-6-16,-4-3-5 16,1-8 3-16,-5-6 5 15,-5 3 10-15,0 2 9 16,-2 10 5-16,-3 5 9 0,3 14 7 15,0 7 4-15,6 5-2 0,5 12-9 16,8-12-15 0,3 21-28-16,22-8-51 15,-2-8-1-15</inkml:trace>
  <inkml:trace contextRef="#ctx0" brushRef="#br0" timeOffset="141641.0889">18141 15083 438 0,'0'0'5'15,"0"0"2"-15,-7 8 1 16,-5-1 2-16,-3 4 1 16,-2 7 1-16,-1 5 0 0,-2 9-4 15,-2 1-8-15,5 2 0 16,3 8 0-16,9-3 0 0,5 1 0 15,2-3 0-15,11-6 0 16,8-6 0 0,8-9 0-16,6-4 0 0,7-13 0 15,5 0 0-15,-3-9-57 16,7-9-28-16</inkml:trace>
  <inkml:trace contextRef="#ctx0" brushRef="#br0" timeOffset="159197.2993">19576 14687 419 0,'0'0'4'16,"0"0"3"-1,0 0 2-15,-15-5 2 0,5 5 0 16,-4 1 2-16,-1 7 1 15,-6 8 0-15,-4 9-5 16,3 9-9-16,-2 20 0 16,-3 10 0-16,2 21 0 0,2 12 0 15,2 13 0-15,6 10 0 0,2 5 0 16,10-1 0 0,3-10 0-16,17-10 0 15,10-14 0-15,7-24 0 0,19-36-52 16,6 0-33-16</inkml:trace>
  <inkml:trace contextRef="#ctx0" brushRef="#br0" timeOffset="159692.8736">19806 15697 390 0,'0'0'7'0,"0"0"3"16,0 0 1-16,-7 0 2 15,7 0 1-15,-6-14 1 16,-1 0 0-16,3-5 1 0,-2-5-6 15,-4-2-3-15,2-3-4 16,-2-4-3-16,-1 3 0 16,3 4 0-16,4 5 0 0,4 4 0 15,3 7 0 1,9 5 0-16,8 1 0 0,5 4 0 16,8 0 0-16,3-1 0 15,12 2-9-15,-10-1-72 16,11 0-3-16</inkml:trace>
  <inkml:trace contextRef="#ctx0" brushRef="#br0" timeOffset="159943.9033">20272 15600 454 0,'0'0'6'0,"0"0"0"0,0 0 0 15,0 0 0-15,-8 0 1 16,5-7-3-16,2-16-6 15,1-8-8-15,-1-15-13 0,1-3-4 16,0-7 5-16,-5 0 12 0,-2 11 7 31,-2 8 5-31,-5 23 8 0,-6 11 9 16,3 15 8-16,-1 12 3 16,4 6-7-16,11 1-17 15,0-18-39-15,13-5-45 0,11-13-5 16</inkml:trace>
  <inkml:trace contextRef="#ctx0" brushRef="#br0" timeOffset="160311.9793">20379 14751 405 0,'0'0'5'15,"9"17"2"-15,3 5 2 16,6 12 3-16,4 12-2 15,6 16 3-15,6 14 0 0,-1 14 1 16,-5 5-3-16,-3 0-4 16,-10-3-2-1,-2-6-5-15,-8-16 0 0,-4-13 0 16,-1-20 0-16,-1-20 0 16,1-17 0-16,0-9 0 15,0-14 0-15,8-5 0 0,3-2-5 16,2 1 2-1,3 1 1-15,2 8 2 0,4 12 1 16,-3 5 1-16,1 4 1 16,-2 8 1-16,-7 6-4 0,-7 4 0 15,-4 4 0-15,-7-2 0 0,-12 1 0 16,-4-5 0-16,-5-8 0 16,6-6-49-16,1-3-32 15,3-5-1-15</inkml:trace>
  <inkml:trace contextRef="#ctx0" brushRef="#br0" timeOffset="160836.5688">21115 15559 394 0,'0'0'4'0,"0"16"1"15,0-4 1 1,5 0 1-16,3 0-1 15,3-5 1-15,4-3 0 0,4-4 1 16,-2-9-4-16,1-11-1 16,-5-8-1-16,-5-4 1 0,-8-1 2 15,-1 3 2-15,-15 4 3 0,-3 8-1 16,-5 7 1-16,-1 11 1 16,-1 4-8-1,3 11-3-15,11 12 0 0,2-6 0 16,14 6 0-1,7-6-77-15,15-4-6 16</inkml:trace>
  <inkml:trace contextRef="#ctx0" brushRef="#br0" timeOffset="161431.4717">21391 15383 350 0,'0'0'6'16,"0"0"1"-1,0 0 3-15,0 0 1 0,-3-7 0 16,3 7 1-16,13-15 0 16,5 4 0-16,5-2-4 15,8-4-3-15,6 5-1 0,0-2-1 16,1 4-1 0,-5 3 0-16,-1 7 1 0,-13 5 1 0,-5 11 1 15,-10 6 1 1,-4 12 0-16,-11 1 0 15,-3 8 0-15,-4 0 0 16,1-2-1-16,3 0-3 0,6-5 0 16,3-6-1-16,5-6 0 15,6-8-1-15,5-5-1 0,11-6-1 16,4-5-3 0,4-5-7-16,0-6-32 0,5-7-37 15,3-2 1-15</inkml:trace>
  <inkml:trace contextRef="#ctx0" brushRef="#br0" timeOffset="161672.6257">21545 15500 440 0,'0'0'1'0,"0"0"1"0,0 0 1 16,10 0 0-16,2-7 1 15,5-2-1-15,7-3-1 16,4 1-3-16,3-9-12 16,3-6-55-16,6 12-7 15</inkml:trace>
  <inkml:trace contextRef="#ctx0" brushRef="#br0" timeOffset="162023.2049">21962 15317 457 0,'0'0'3'0,"-6"6"2"16,-2 8 1-16,4 10 1 15,-1 3 0-15,4 6-1 0,-1 1 1 16,8 3 0-1,8-4-4-15,5-8 0 0,7-12-5 16,1-11 0-16,3-5 0 0,0-11-1 16,-1-4-1-16,-4-1 1 15,-3 5-1 1,1 7 1-16,0 7-1 0,-2 14 2 16,1 15 0-16,0 6 3 0,1 12 0 15,-6 7 2-15,-3 6 2 16,-9 1 1-16,-5-1 1 15,-7 3 1-15,-15-6-8 0,-9-3 0 16,-9-9 0 0,-5-10 0-16,0-10 0 0,-4-17 0 15,10-24-44 1,-1-3-39-16,9-8-5 16</inkml:trace>
  <inkml:trace contextRef="#ctx0" brushRef="#br0" timeOffset="162809.2596">22463 15252 200 0,'0'0'6'16,"0"0"7"-16,0 7 2 15,0-7 7-15,0 15 4 16,1-5 1-16,0 6 2 0,1 4 1 16,-1 6-3-1,1 7-4-15,2 6-5 0,0 1-3 16,3 2-4-16,0-3-3 0,2-6-2 15,-1-8-1 1,5-14-2-16,-1-11-1 0,1-15-2 16,0-13 0-16,2-11-2 15,1 0 1-15,3-4 0 16,-3 6-1-16,6 10 1 0,1 12 1 16,-2 13 0-16,2 12 2 15,0 14 0-15,-1 5 0 16,-3 0-1-16,-2 3 0 0,-3-6 0 15,-5-9-2-15,-9-17 0 16,12 6 0 0,-4-12-1-16,-3-6 1 0,2-2 0 15,2 1 1-15,3 4-1 16,3 6 1-16,3 3 0 16,2 8-2-16,4 9-14 0,-2-1-57 15,2 0-5-15</inkml:trace>
  <inkml:trace contextRef="#ctx0" brushRef="#br0" timeOffset="163103.7939">23078 15487 465 0,'0'0'1'0,"0"0"0"0,8 0 0 16,5-12 0-1,2-2 0-15,5-6-1 0,0-6-1 16,3-3 0-16,-2-6-1 16,-3 2 0-16,-6-1 0 0,-7 9 2 15,-5 9 1-15,0 16 1 16,-11-3 3-16,-1 15 2 16,2 19 1-16,0 9 0 0,6 6 0 15,4 1-1-15,11 1-4 16,10-5-3-16,10-12 0 15,10-8 0-15,7-22-8 16,-6-8-71-16,20-15-4 0</inkml:trace>
  <inkml:trace contextRef="#ctx0" brushRef="#br0" timeOffset="163897.2158">23448 14441 319 0,'0'0'5'0,"0"10"2"16,5 2 3-16,7 7 2 16,11 8 1-16,11 5 2 0,12 11 2 15,9 10 0 1,10 6-2-16,10 7-1 0,1 5-2 16,3 7 2-16,-7-1 0 15,-10 9 0-15,-19 1-1 16,-10 2-13-16,-15 2 0 15,-17 2 0-15,-12 3 0 0,-18 2 0 16,-13-3 0-16,-4-2 0 16,-4-9 0-16,1-12 0 0,4-7 0 15,-2-19-46-15,11-18-40 16</inkml:trace>
  <inkml:trace contextRef="#ctx0" brushRef="#br0" timeOffset="206201.0531">9802 4489 383 0,'0'0'5'16,"1"16"3"-1,2-5 2-15,4 5 2 0,-2 0 0 16,4-3-1-1,-2 0 1-15,3-5 0 0,-10-8-4 16,5-5-3-16,-5-11-2 16,-1-9-2-16,-9-4 1 0,0-3 0 15,-2-1-1-15,-1 5 0 16,3 2-2-16,4 4 1 16,6 2 0-16,1 4-2 0,10-1-3 15,12 4-17 1,2 1-52-16,7-4-5 0</inkml:trace>
  <inkml:trace contextRef="#ctx0" brushRef="#br0" timeOffset="206855.287">10066 4218 368 0,'0'0'7'0,"0"0"3"15,3 11 3 1,3 3 0-16,3 4 2 0,0 8 1 15,5 4-1 1,1 3 2-16,1 3-7 0,0-5-3 16,-1-2-2-16,-3-4-2 15,-1-7 0-15,-8-5-1 16,-3-13 0-16,0 0-1 0,-9-2 0 16,-4-14 0-16,-4-5-1 15,0-12 0-15,-1-6 0 0,-4-6-1 16,7-5 0-1,-6 0 0-15,8 0-1 0,-1 0 0 0,9 9 0 16,-1 4-1 0,6 12 1-16,1 7 0 15,6 5 0-15,1 9 0 16,7 4 1-16,1 0 1 16,4 5 0-16,4 2 0 0,-1 3 0 15,3-1 0-15,-1-1 0 0,-3 0 1 16,-2-3 0-1,-2 3-1-15,-7 2 1 16,-5-1 0-16,-4 4 0 0,-2 4 0 16,-1 3 0-16,-4 6 1 0,-2 3-1 15,2 3 1 1,-2 2 0-16,6-1 0 0,1 1 0 16,6-2 0-16,3-4 1 15,5-8-3-15,6-4 0 0,0-10 0 16,6-4-6-1,-3-7-9-15,3-16-46 0,-1 3-19 0,-1-4-2 16</inkml:trace>
  <inkml:trace contextRef="#ctx0" brushRef="#br0" timeOffset="207303.2395">10625 4391 366 0,'0'0'4'0,"0"0"3"16,0 0 2-16,0-10-1 16,-3-5 1-16,0-6 0 15,0-7 0-15,-2-9 0 0,-4-7-1 31,0-6-7-31,-2-1 0 0,2 4-1 16,2 2-1-16,4 11 1 0,3 10 0 16,0 24 0-1,17-3 0-15,3 21 1 0,5 14 0 16,4 4 2-16,5 9-1 0,0-5 1 16,-4-4-1-1,-5-7-1-15,-3-5 2 16,-7-13-1-16,-5-9 1 0,-9-9-2 15,-1-12 1-15,-9-8 0 16,-2-11-1-16,-4-9 0 16,3-10-3-16,2 1-1 0,-3-2 0 15,8 5-2-15,2 6-2 16,5 12-4-16,6 7-9 0,9 13-21 16,9 15-31-16,-3 16-3 15</inkml:trace>
  <inkml:trace contextRef="#ctx0" brushRef="#br0" timeOffset="207614.544">11015 4221 295 0,'0'0'3'0,"0"0"2"15,10 14 2 1,-10-14 2-16,13 11 3 0,-13-11 1 16,14 13 4-16,-3-8 5 15,-11-5-2-15,8-3-2 16,-8-12-1-16,-1-5-2 0,-4-9-1 15,-3-12-3-15,-3-10-5 16,0-12-2-16,2-12-2 0,-1-3-2 16,4 6 0-16,1 5-1 15,2 10 0-15,3 21 1 16,3 21 0-16,7 18 2 0,5 28 1 16,2 16 1-1,7 11 2-15,3 11-1 16,4-1-2-16,0-1-3 0,-2-6 0 15,-3-12 0-15,4-6-33 16,-6-13-46-16,-8-6-5 16</inkml:trace>
  <inkml:trace contextRef="#ctx0" brushRef="#br0" timeOffset="207804.6266">10978 4045 420 0,'0'0'2'0,"0"0"3"15,0 0 0-15,15-10 1 0,1 5 0 16,8-5 0-16,5-2-3 0,11 0-21 16,17-5-52-1,-7-1-3-15</inkml:trace>
  <inkml:trace contextRef="#ctx0" brushRef="#br0" timeOffset="208406.9607">10010 5141 377 0,'0'0'6'0,"0"0"2"16,10 12 2 0,-10-12 1-16,8 10 1 0,-8-10-1 15,0 0 1 1,0 0-1-16,0 0-4 0,-8-11-3 15,-4-3-3-15,3-3 1 0,-2-1-2 16,1-4 0 0,6 4 0-16,1-1 0 15,5 2 0-15,7-3-3 0,13 8-11 16,-6 2-36-16,16-6-26 16,1 6-1-16</inkml:trace>
  <inkml:trace contextRef="#ctx0" brushRef="#br0" timeOffset="208962.1707">10233 4974 365 0,'0'0'9'15,"1"14"4"-15,4 5 0 16,4 5 2-16,2 2 1 16,6 2 0-16,-1 1-1 0,3 2 1 15,-4-9-9-15,4-5-3 16,-8-12-3-16,-2-5-3 0,-8-10 1 16,-1-9-2-16,-10-3 1 15,-2-7 0-15,-6-7 0 16,2-1 0-16,-1-1 0 15,2-4 1-15,2 2-1 16,8 2-1-16,4 1 0 0,1 7 0 16,6 5-1-16,5 5 0 15,2 3 2 1,-1 4-1-16,3 8 1 0,-5 2 1 16,6 3 1-16,-7 0 0 15,2 2 1-15,-1 4 1 0,-2 4 1 16,-5-1 0-16,3 4 2 15,-2 2 0-15,-2 5 0 16,-1-2 0-16,-1 7 0 16,1 1-2-16,2 1 0 15,4 2-1-15,-3-4-1 0,7-1 0 16,2-3-1-16,3-2 0 16,3-5 0-16,3-6 0 0,0-5-1 15,0-3-3-15,-2 0-7 16,4-3-15-16,-6 0-50 0,-3-2-3 15</inkml:trace>
  <inkml:trace contextRef="#ctx0" brushRef="#br0" timeOffset="209336.8413">10783 5036 373 0,'0'0'5'16,"0"0"3"-16,-7-11 0 16,1-5-1-16,-6-5 1 0,4-6 1 15,-5-9-1-15,-1-5 0 16,-1-5-4-16,5 4-2 16,4 3 0-16,1 6 2 0,4 9 1 15,1 12 1-15,9 12-1 16,8 12 1-16,4 12-1 0,3 6 1 31,7 3-1-31,3 4-2 0,-1-6-1 16,-3-2 0-16,-3-9-1 0,-6-8 0 15,-5-7 0 1,-5-5 1-16,-6-13-2 0,-3-6 0 16,-2-7-2-16,-7-4-2 15,2-6-3-15,-2 0-6 0,2-3-9 16,5 5-19-16,3 5-37 15,4 6-2-15</inkml:trace>
  <inkml:trace contextRef="#ctx0" brushRef="#br0" timeOffset="209595.169">11179 4888 393 0,'0'0'7'0,"5"11"2"16,-5-11 3-16,5 14 0 15,-5-14-1-15,0 0 1 0,0 0 0 16,0 0 0-16,-5-21-7 15,-2-9-4-15,-4-8-2 0,3-11-1 16,-2-4-1 0,2 2 1-16,3 3-1 15,5 3 0-15,2 9 1 16,11 10 1-16,4 14 1 0,9 12 2 16,9 10 1-16,0 14 1 15,5 5 0-15,-4 11-3 16,-3-1-9-16,-3-4-51 15,-9 9-17-15,-6 1-1 0</inkml:trace>
  <inkml:trace contextRef="#ctx0" brushRef="#br0" timeOffset="209754.6278">11189 4792 417 0,'0'0'3'16,"0"0"0"-16,0 0 2 15,1-8 1-15,11 2-1 16,6-6 1-16,13-1-3 0,6-13-21 16,12-3-53-1,14-5-2-15</inkml:trace>
  <inkml:trace contextRef="#ctx0" brushRef="#br0" timeOffset="211226.3959">22231 4091 334 0,'0'0'7'0,"0"0"2"16,0 0 3-16,0 0 5 16,-3 12 1-16,3-1 0 0,1 2 3 15,4 3 0 1,2 8-5-16,-2-3-3 0,1 0-3 15,3-2-2 1,-4-5-1-16,-5-14-7 0,3 8 0 16,-3-8 0-16,-8-16 0 15,-6-8 0-15,2-6 0 0,-4-1 0 16,4-4 0-16,-1 4 0 16,8-2 0-16,4 8 0 15,2 0 0-15,13 7-3 16,6 6-3-16,5-1-9 0,13-2-36 15,0 10-29-15,-3-2-1 16</inkml:trace>
  <inkml:trace contextRef="#ctx0" brushRef="#br0" timeOffset="211785.4481">22558 4084 388 0,'0'0'5'16,"0"0"4"-1,0 8 1-15,0-8 1 0,2 13 0 16,0-4 2-16,0 1 0 15,1 0 1-15,-1-1-4 16,0 1-4-16,-2-10-1 16,0 10-1-16,0-10-1 0,-3-6 0 15,-4-8-2-15,1-12 0 0,-7-6-1 16,2-12-1 0,-2-7 0-16,-1-4 0 0,3 0-1 15,2-3 0 1,2 10 0-16,2 4 0 0,5 7-1 15,0 11 1-15,7 6 0 0,7 7 0 16,0 5 0 0,7 6 1-16,3 2-1 0,2 0 1 15,1 2 0-15,-3 9 1 0,1 2 0 16,-5 4 1 0,-5 3 1-16,-9 2 1 0,-4 4 1 15,-2 1 0-15,-4 3 0 16,-5-2 0-16,2 2-1 15,3-2 0-15,0-1 0 0,4-4-3 16,2 2 0-16,6-10 0 16,6-1 0-16,7-3 0 15,4-8-2-15,3 2-9 16,-1-10-20-16,0 0-47 0,2-5-3 16</inkml:trace>
  <inkml:trace contextRef="#ctx0" brushRef="#br0" timeOffset="212429.965">23057 4016 404 0,'0'0'4'16,"0"0"0"-1,0 0 2-15,-1-7 1 0,0-9 0 16,1-2 0-16,-1-7-1 15,-2-7 1-15,-2-11-4 16,-2-3-1-16,0-2-1 0,3 5-2 16,2 5 0-16,1 9 1 15,2 13-1-15,6 16 1 16,9 12 1-16,3 17-1 0,2 11 1 16,6 2 3-1,2 2 0-15,-1-2 0 0,-1-4 1 16,-2-12 0-16,-4-8-1 0,-5-14 1 15,-3-4-1 1,-7-17-1-16,-5-12-1 16,-1-8-1-16,-5-10-2 0,1-5-2 15,-5-4-3 1,3 4-2-16,3 6-2 0,3 5 1 16,0 13 0-16,4 8 1 0,7 16 0 15,3 10 1-15,1 15 0 16,6 3-2-16,4 6 0 15,0 3 1-15,3 3 0 0,-3 1 1 16,2-3 6-16,-4-8 7 16,-2 1 4-16,-5-8 4 15,-4-3 2-15,-12-16 1 16,12 4-2-16,-11-9-2 0,-1-16-4 16,0-9-5-1,-4-16-1-15,3-10-3 0,0-11 0 16,1 0 0-16,3 3 0 15,9 6 1-15,2 9 0 16,6 16 2-16,6 16 1 16,6 19 1-16,3 25 0 0,3 13 0 15,1 8-5 1,-3 9 0-16,0 0 0 0,-3 6 0 16,-11-11-17-16,-16 1-62 0,7-5-3 15</inkml:trace>
  <inkml:trace contextRef="#ctx0" brushRef="#br0" timeOffset="212620.9876">23585 3660 462 0,'0'0'1'0,"0"0"0"16,10 0 2-16,5 0 0 15,8 0 0-15,10-5 1 0,13-3-2 16,15 0-11-16,7-4-63 16,10-6-3-16</inkml:trace>
  <inkml:trace contextRef="#ctx0" brushRef="#br0" timeOffset="213690.9451">11600 13001 269 0,'0'0'9'16,"0"0"3"0,0 14 6-16,0-5 3 0,5 3 1 15,2 0 3-15,-2 3 1 0,3 1 0 16,-2-5-6-1,2 0-5-15,-8-11-3 0,0 0-4 16,0 0-3-16,0 0 0 16,-13-12-2-16,1-6-1 15,-3-3-2-15,4-1 0 16,2-2 0-16,5 0-1 0,4-2-2 16,5 4-4-16,9-9-12 0,7 6-58 15,7 1-4 1</inkml:trace>
  <inkml:trace contextRef="#ctx0" brushRef="#br0" timeOffset="214458.7509">11902 12934 318 0,'0'0'8'0,"7"8"4"0,-7-8 4 16,13 16 3 0,-4-6 1-16,0 0 1 0,-9-10 0 15,15 15 1-15,-15-15-7 16,0 0-5-16,-5-9-3 0,-7-7-4 16,-5-7-1-16,-3-7-1 0,-6-6-1 15,-4-3 0 1,2 0-1-16,2-4 0 0,2 2 0 15,8 4 0 1,5 4 1-16,8 4-2 0,4 4 1 16,13 4-1-16,6 4 0 15,4 2 0-15,4 5 0 16,0 4-1-16,1 1 2 16,-1 5 0-16,-6 0 0 0,-7 5 1 15,-4 6 1-15,-4 2 1 16,-7 5 1-16,-1 4 1 0,-7 2-1 15,2 3 1 1,-2 2-1-16,7 1 0 16,1-2 0-16,4 1-1 0,9-5-1 15,2-2-1-15,9-2 0 16,0-4 1-16,2-1 0 0,-1-2-1 16,0-2-1-16,-5-3-4 0,3 1-9 15,-7-5-21-15,-16-4-44 16,19 0-3-1</inkml:trace>
  <inkml:trace contextRef="#ctx0" brushRef="#br0" timeOffset="214837.9625">12353 12821 416 0,'0'0'3'16,"0"0"1"-16,-6-7 1 15,-1-3 0-15,-3-10 0 0,-4-5 1 16,-1-8-1 0,-2-8 0-16,1 0-2 0,1-3-2 15,3 3 0-15,2 3 0 16,7 11 0-16,3 9 1 0,14 14 1 16,2 11-1-1,10 15 1-15,5 7 0 0,3 5 0 16,9 5-1-16,-3-3-1 0,-1-2 0 15,-7-6-1 1,-2-9 1-16,-11-10 0 0,-6-9 0 16,-7-12 0-16,-6-9 1 15,-7-11-1-15,-6-9 0 16,0-4-1-16,-2-3-1 0,3 3-1 16,3 3-1-1,1 6-3-15,6 9-2 16,2 10-7-16,11 13-16 0,3 8-46 15,5 13-1-15</inkml:trace>
  <inkml:trace contextRef="#ctx0" brushRef="#br0" timeOffset="215065.0861">12774 12653 357 0,'0'0'6'15,"0"0"2"-15,0 0 0 16,0 0 3-16,0 0 0 0,0-14 0 16,-5-2 0-1,-2-4-1-15,-1-8-4 0,-3-12-2 0,-4-6-2 16,0-7-2-1,1 2 1-15,2 1-1 16,4 6 1-16,5 8 1 16,5 14 2-16,10 19 1 0,8 11 2 15,8 18 0-15,3 12 1 16,6 7 0-16,1 4-2 0,-4-2-3 16,2 1-12-1,-10 1-51-15,0-15-20 16,-10-6-1-16</inkml:trace>
  <inkml:trace contextRef="#ctx0" brushRef="#br0" timeOffset="215222.4761">12742 12524 484 0,'0'0'1'0,"0"0"1"15,6 0 0-15,6-3 1 0,10-9 0 16,11-6-4-16,9-18-17 15,16-3-58-15,21-11-3 16</inkml:trace>
  <inkml:trace contextRef="#ctx0" brushRef="#br0" timeOffset="216125.41">23574 13203 395 0,'0'0'6'0,"0"12"1"0,0-2 3 16,0 2 2 0,0-3 0-16,1 3 1 0,1-1 2 15,-2-2 0-15,0-9-5 16,0 0-3-16,-6-6-1 0,-5-10-3 16,-3-3-3-1,1-10 0-15,-2 2 0 0,4-2 0 16,2 0 0-1,3 3 0-15,6 2 0 0,3 6 0 16,13 4-9-16,7 9-12 0,1 7-48 16,5-2-13-16</inkml:trace>
  <inkml:trace contextRef="#ctx0" brushRef="#br0" timeOffset="216835.3735">23773 13191 365 0,'0'0'5'16,"0"0"2"-16,0 0 3 16,0 0 1-16,0 0 2 15,4 5 1-15,-4-5 1 0,0 0 1 16,0-7-6-16,-6-6-1 15,-4-4-2-15,-3-9-2 0,0-7-2 16,-3-5-2-16,4-7-2 16,-2-1 0-1,6-3-1-15,6 3-1 0,2 4-1 16,0 4 1-16,10 10-1 16,4 6 0-16,1 7 1 0,5 8 1 15,-1 5 0 1,-2 2 2-16,2 7 0 15,-4 5 1-15,-3 6 0 0,-2 2 0 16,-8 7 2-16,-2 1 0 0,0 2 0 16,0-1 0-16,-1 3-1 15,1-6 1-15,0 1-1 16,0-4 0-16,9-4-1 0,2-5-1 16,3-1 0-16,3-5 0 15,-1-5-1 1,4-1-6-16,-6-2-18 0,-14 0-51 15,25 0-2-15</inkml:trace>
  <inkml:trace contextRef="#ctx0" brushRef="#br0" timeOffset="217184.599">24143 13029 299 0,'0'0'6'15,"0"0"2"-15,-5-12 3 16,0-3-1-16,-1-3 0 0,1-11 2 16,-3-4 3-16,1-3 1 15,-4-4-6-15,5 5-1 0,0 2-1 16,2 10 1-16,2 9 0 16,2 14 0-16,7 0-2 0,4 18-1 15,6 7-1 1,6 5 0-16,4 3 0 0,5-1-3 15,0-2-1-15,-2-7 0 0,-4-6 0 16,-1-8 0 0,-3-9 0-16,-6-3-1 15,-7-13-1-15,-5-4 0 0,-2-10-2 16,1 0-5-16,-1-8-11 16,-1 1-24-16,12 8-34 0,-10 3-2 15</inkml:trace>
  <inkml:trace contextRef="#ctx0" brushRef="#br0" timeOffset="217446.2251">24539 12997 394 0,'0'0'3'0,"0"0"0"0,0 0 1 16,12 4 1 0,-12-4 0-16,9-11 1 0,-5-4-1 15,-1-9 1-15,-3-8-3 16,0-11-1-16,-1-8 0 0,-7-5 0 15,4 1 1 1,-1 4-1-16,2 3 2 0,3 9 2 16,3 13 0-16,4 13 0 15,10 16 0-15,1 19 0 0,7 9-1 16,2 10-1 0,2 8 0-16,1 6-4 0,-3-6-9 0,5-2-35 15,-8-5-34 1,-4-2-1-16</inkml:trace>
  <inkml:trace contextRef="#ctx0" brushRef="#br0" timeOffset="217720.333">24637 12864 443 0,'0'0'4'0,"0"0"1"0,7 0 1 16,5-2 0-1,2-4 0-15,4-2 1 0,4-2 0 16,6-2-2-16,-4-3-7 0,9 2-20 15,1-4-53-15,-10 1-5 16</inkml:trace>
  <inkml:trace contextRef="#ctx0" brushRef="#br0" timeOffset="256857.1464">10190 16978 372 0,'0'0'4'0,"0"0"6"0,0 0 2 16,4 0 3 0,-4 0 1-16,20 0 1 0,-2 2 1 15,7 0 0-15,5-2-3 16,10 0-6-16,8-5-4 15,9 1-5-15,0-11-9 0,10 1-69 16,0 1-4-16</inkml:trace>
  <inkml:trace contextRef="#ctx0" brushRef="#br0" timeOffset="257670.0813">10953 16656 330 0,'0'0'8'0,"0"0"5"15,0 0 4-15,5 14 1 16,1 3 1-16,6 12 2 16,2 7 0-16,4 10 2 0,0 7-7 15,1 5-5 1,2 3-3-16,-1-6-2 0,-6-4-6 15,-1-11 0-15,-8-7 0 16,-2-13 0-16,-4-11 0 16,1-9 0-16,-22-14 0 0,7-17 0 15,-2-11 0-15,-1-9 0 16,2-10 0-16,4-3 0 16,5 3 0-16,7 3-4 0,2 7 0 15,16 12 2-15,6 11 0 16,5 11 2-16,8 11 0 15,0 6-1-15,-1 10 2 0,-4 11 1 16,-5 5 2 0,-9 7 2-16,-10 2-6 0,-8 3 0 0,-12-2 0 15,-5 0 0 1,-8-14 0-16,3 1-4 16,2-12-76-16,0-6-5 0</inkml:trace>
  <inkml:trace contextRef="#ctx0" brushRef="#br0" timeOffset="258562.677">11551 17130 299 0,'0'0'7'0,"8"12"6"16,-2 1 4-16,2 1 2 15,1 3 3-15,0-5 2 16,-3 5 2-16,2-5-1 0,-8-12-6 15,3 9-6 1,-3-9-2-16,-13-13-4 0,1-5-1 16,-3-1-3-16,3-8-3 0,-2-1 0 15,6-1 0 1,3 3 0-16,4 2-3 0,3-1 2 16,8 2 0-16,10 2 0 15,2 4 1-15,6 2-2 16,1 0 2-16,6 3-1 0,-1 3 1 15,1 3 0-15,-1 6 0 0,-4 3 0 32,-3 11 1-32,-5 7 0 0,0 5 1 15,-8 7 1-15,0 2-1 16,-5 1-2-16,2-5 0 0,-1-2 0 16,-3-8 0-16,5-10 0 15,0-6 0-15,1-10 0 16,2-9 0-16,-2-7 0 15,0-7 0-15,-4-6 0 16,-2-5 0-16,-7-2 0 0,-6 3 0 16,-9 6 0-16,-4 8 0 15,-7 10 0-15,-1 11 0 0,-1 8 0 16,3 16 0-16,9 5 0 0,3 3-9 16,13-1-70-16,8-2-4 15</inkml:trace>
  <inkml:trace contextRef="#ctx0" brushRef="#br0" timeOffset="258888.0139">12312 16525 417 0,'0'0'5'16,"0"0"3"-16,-6 20 2 15,6 1 1-15,0 11-1 0,4 9 1 31,1 10 1-31,4 10-1 0,6 6-4 0,-1-2-5 16,6 1-4 0,-4-6-8-16,7-4-24 0,5-10-45 15,-9-10-1-15</inkml:trace>
  <inkml:trace contextRef="#ctx0" brushRef="#br0" timeOffset="259321.576">12171 17048 387 0,'0'0'4'16,"0"0"2"-16,0 0 2 0,13 10 1 15,-2-3 1-15,6-5 0 16,6 3 0-1,4 0 0-15,7-2-3 0,2-1-2 16,3 0-3-16,2-2 0 0,-1 0-1 16,2-2 0-1,-6 0-1-15,1-1 0 0,-3-4-1 16,-5-3 0-16,-1-2 1 0,-8-5-1 16,-5-2 0-16,-2-3 0 15,-6-7 1 1,-7 2 1-16,-4 0-1 0,-8 4 3 15,2 3 0-15,-5 8 1 16,-1 9 1-16,-1 6 1 16,4 14 1-16,4 9 0 15,5 6 1-15,4 2-8 0,4 0 0 16,10-5 0-16,7-4 0 0,7-9 0 16,4-11 0-1,9-13-62-15,2 4-22 16,0-5 0-16</inkml:trace>
  <inkml:trace contextRef="#ctx0" brushRef="#br0" timeOffset="259617.0785">13240 17122 427 0,'0'0'2'0,"-9"1"0"15,9-1-1-15,-14-3-1 16,5-6 0-16,0-8-4 0,-3-3-2 16,1-9 0-1,1-7-2-15,-2-3 4 0,3 1 6 16,-3 4 6 0,0 7 3-16,-6 8 5 0,5 9 3 15,-5 10 1-15,5 3 0 16,0 11-9-16,2-2-11 0,9 1 0 15,2-13 0 1,4 17-6-16,7-3-66 0,8-14-13 16</inkml:trace>
  <inkml:trace contextRef="#ctx0" brushRef="#br0" timeOffset="259841.2868">13330 17065 366 0,'0'0'5'0,"0"0"1"0,-5 0 2 16,5 0-1-16,-11-16-1 16,5-2-1-16,2-11 1 15,4 0 0-15,0-6-3 16,5 1-2-16,5-1 2 16,3 8 1-16,5 12 1 0,3 14 2 15,-4 10-1-15,3 15 1 16,0 10-6-16,-7 2-26 15,8 8-48-15,-3-3-1 16</inkml:trace>
  <inkml:trace contextRef="#ctx0" brushRef="#br0" timeOffset="260144.6619">13724 16686 466 0,'0'0'4'0,"-11"4"0"16,-2 8 3-16,0 5 2 0,-5 7-1 15,-1 3 1-15,0 5-5 0,0 1-4 16,6 3 0 0,9-9 0-16,4 1 0 15,7-13 0-15,11-2 0 0,6-9 0 16,4-1 0-1,0-2 0-15,-3 0 0 0,0 6 0 16,-14 3-3-16,-2 7 2 16,-9 5 0-16,-11 4-3 0,-3 3-13 15,-2-2-60-15,-7-5-3 16</inkml:trace>
  <inkml:trace contextRef="#ctx0" brushRef="#br0" timeOffset="261583.2558">14563 16806 309 0,'0'0'5'16,"0"0"3"-16,0 0 1 15,0 0 1-15,0 0 3 16,0 0 3-16,0 0 2 15,0 0 1-15,0 0-4 16,0 0-2-16,0 0 0 16,0 0-2-16,5 5-2 0,-5-5-2 15,5 12-2-15,-1 1-1 16,-1 5-1-16,5 9-1 0,-2 4 0 16,5 6 1-1,-2 1-1-15,3-1 0 16,1-2 1-16,-2-5-1 0,-1-8 0 15,1-9 0-15,-11-13-1 16,13 0 0-16,-11-15-1 0,0-10-1 16,-2-9-1-16,0-7 0 15,0-5-1-15,0 0-1 0,0 6 1 16,8 8 0 0,2 7 0-16,3 20 2 0,8 8 0 15,0 21 1-15,0 7 1 0,1 5-1 16,1-1 2-1,0-6-2-15,-5-4 1 16,-2-17 0-16,2-8-1 16,-5-16 0-16,6-12 0 15,0-3-1-15,-2 1 1 0,5 3 1 16,2 5 0-16,-1 14 0 16,-2 8 1-16,3 15 0 0,-5 9 0 15,-3 8-2 1,-5-3-11-16,6-3-64 0,-3-1-5 15</inkml:trace>
  <inkml:trace contextRef="#ctx0" brushRef="#br0" timeOffset="261856.5692">15279 16985 430 0,'0'0'8'0,"0"19"0"15,0-4 2 1,0 3 0-16,2 1 1 0,5-1-1 15,3-1 0-15,4-7 1 16,4-10-8-16,-2-7-3 0,3-13 0 16,-5-6-2-1,-2-6 0-15,-6-2 1 0,-6-4 0 16,-3 1 0-16,-11 6 2 16,2 6 1-16,-7 7 0 15,3 8 0-15,0 10-2 16,5 11 0-16,6 9 0 0,4 3 0 15,8 5-21-15,20-4-60 0,-10-2-1 16</inkml:trace>
  <inkml:trace contextRef="#ctx0" brushRef="#br0" timeOffset="262097.1082">15614 16675 452 0,'0'0'4'16,"-7"12"3"-16,1 5 1 0,-6 3 1 15,0 5 0 1,2 3 0-16,-1 3 0 0,3 1-5 16,8-6-4-16,0-4 0 0,11-7 0 15,4-6-4 1,7-6-1-16,0-3-1 16,-1-3 0-16,-1 0 2 0,-4 2 1 15,-7 1 3-15,-8 12 1 16,-1 6 2-16,-12 5-3 0,-5 1-8 15,0 2-66-15,0-4-4 16</inkml:trace>
  <inkml:trace contextRef="#ctx0" brushRef="#br0" timeOffset="262281.7641">15839 16400 456 0,'1'6'6'0,"-1"12"4"15,1 18 1-15,-1 10-1 0,2 12 1 16,2 10-4 0,6 9-7-16,1 5 0 0,-1-4 0 15,8-6 0-15,-6-15-5 16,6-7-78-16,-5-9-2 0</inkml:trace>
  <inkml:trace contextRef="#ctx0" brushRef="#br0" timeOffset="262448.1991">15737 16869 449 0,'0'0'5'0,"0"0"2"0,5-3 2 15,3-1 0 1,10-1 0-16,3-1 1 0,9-5-1 16,11-1-5-16,6-5-4 15,14 0-5-15,4-3-74 0,16-6-4 16</inkml:trace>
  <inkml:trace contextRef="#ctx0" brushRef="#br0" timeOffset="262793.0903">16250 16266 446 0,'0'0'5'16,"-8"15"1"-1,6 2 3-15,1 10 1 0,0 12 1 16,1 13 1 0,4 12-2-16,6 10-8 0,6 3-2 15,1-3 0-15,2 0 0 16,0-13 0-16,4-3 0 0,-9-5-73 16,8-28-11-16</inkml:trace>
  <inkml:trace contextRef="#ctx0" brushRef="#br0" timeOffset="263067.424">16463 16869 443 0,'0'0'5'16,"1"11"2"-16,5 4 0 0,0 5 2 0,5-2-1 15,1 5 1 1,4-3 0-16,0 2-1 16,4-6-2-16,1-7-6 15,0-6 0-15,3-3 0 0,-1 0-2 16,2 1 1-16,-4 2 0 0,4 3 1 15,-2 6 0 1,-3 5 1-16,-2 7 0 16,-5 5 1-16,-8 1-2 0,-5 3 0 15,0-16 0-15,-6 2 0 0,-7-4 0 16,-4 4 0 0,-4-5 0-16,-2 0-5 0,-21 0-28 15,-7-1-48-15,1-5-2 16</inkml:trace>
  <inkml:trace contextRef="#ctx0" brushRef="#br0" timeOffset="263501.9455">17424 16890 413 0,'0'0'3'15,"0"0"2"1,12 3 0-16,-1-3 1 16,3-6 0-16,1-7 1 0,6-6-1 15,-3-5 2-15,1-8-4 16,-9-2 0-16,-1-1 0 0,-9 0 2 16,-5 10 2-16,-8 9 0 15,-4 10 1-15,-7 7-3 0,2 16-3 16,2 7-3-16,1 7 0 15,11 4 0-15,5-3 0 16,8 0 0-16,6-8-19 16,2-7-62-16,12-7-3 15</inkml:trace>
  <inkml:trace contextRef="#ctx0" brushRef="#br0" timeOffset="263752.433">17772 16893 373 0,'0'0'7'16,"0"0"3"-16,-7 0 0 0,7 0 0 15,-6-7 2-15,1-6-1 16,3-8 0-16,2-8 3 0,1-3-6 16,7-5-3-16,3-1 1 15,3 1 0-15,1 7 0 0,6 11 1 16,-1 11 1-1,1 13-4-15,-1 14-1 16,-2 10-3-16,-2 6 0 0,1 0-22 16,-3 4-58-16,1-3-3 15</inkml:trace>
  <inkml:trace contextRef="#ctx0" brushRef="#br0" timeOffset="264221.2348">18738 16818 423 0,'0'0'2'0,"0"0"1"16,8 10-1-16,2-8 1 0,5-2-1 15,-1-7-2-15,7-3-1 16,-4-9 1-16,-1-5-2 16,-6-6 2-16,-4-2 4 15,-6 3 3-15,-9 4 4 0,-2 9 3 16,-11 7 2-16,0 9-1 0,0 15-3 16,2 9-12-1,3 5 0-15,8 1 0 0,9 1 0 16,1-10 0-1,22-4-35-15,2-5-49 0,0-12-2 16</inkml:trace>
  <inkml:trace contextRef="#ctx0" brushRef="#br0" timeOffset="264448.6523">18974 16665 479 0,'0'0'3'0,"0"18"2"15,0-2 0-15,3 1 1 16,4 0 0-16,5-1 1 15,4 0-7-15,2-4 0 16,2-10 0-16,1-8 0 0,3-11 0 0,-7-3-5 16,-4 3 3-1,-3 0 2-15,-2 3 1 0,-8 14 1 16,8 9 2 0,-4 13-4-16,2 7 0 0,1 6 0 15,9 5 0-15,-6-5-17 0,13 0-65 16,6-13-1-16</inkml:trace>
  <inkml:trace contextRef="#ctx0" brushRef="#br0" timeOffset="264783.2891">19344 16351 460 0,'0'0'6'16,"-5"22"2"-1,4 2 2-15,1 15 0 0,0 10 0 16,8 10-3-16,2 6-7 16,3 5 0-16,4-1 0 15,1-13 0-15,3-2 0 0,-7-2-56 16,6-28-28 0</inkml:trace>
  <inkml:trace contextRef="#ctx0" brushRef="#br0" timeOffset="264966.6123">19286 16716 458 0,'0'0'5'0,"0"0"-1"16,0 0 2-16,0 0 1 16,15 5-1-16,5-7 2 15,6-1 0-15,8-9-1 0,8-2-7 16,13-2-5-16,1-9-21 15,6 5-53-15,5 1-4 0</inkml:trace>
  <inkml:trace contextRef="#ctx0" brushRef="#br0" timeOffset="265457.1643">19854 16520 426 0,'0'0'6'16,"0"0"4"-16,0 0 1 0,0 0 1 16,0 0 2-16,-8-2 0 15,-1 2 0-15,-3 2-10 16,-5 7-4 0,1 3 0-16,-4 5 0 0,0 3 0 15,3 3 0-15,8 3 0 16,3-2 0-16,6 0 0 0,12-5 0 15,7-2 0-15,8-4 0 16,3-4 0-16,0 1 0 16,1-3 0-16,-7 1 0 15,-9 3 0-15,-3 3 0 16,-12 5 0-16,-4-1 0 0,-9 4 0 16,-8-4 0-16,2-4 0 15,-5-7-4-15,9-4-25 0,15-3-52 16,-5-11-4-16</inkml:trace>
  <inkml:trace contextRef="#ctx0" brushRef="#br0" timeOffset="265624.7686">20026 16876 455 0,'0'0'2'0,"0"0"-1"15,0 0-2 1,0 0-4-16,-1-14-18 16,1 1-38-16,2-13-14 0</inkml:trace>
  <inkml:trace contextRef="#ctx0" brushRef="#br0" timeOffset="265729.5223">19973 16556 472 0,'0'0'2'15,"-5"10"1"-15,2 4 0 0,3 1 0 16,0 1-1-16,4 0-3 0,7-9-8 15,9-5-40-15,4-2-29 16,8-14-2 0</inkml:trace>
  <inkml:trace contextRef="#ctx0" brushRef="#br0" timeOffset="266027.8837">20288 16214 486 0,'0'0'3'16,"0"9"2"-1,0 11 2-15,0 13 0 0,2 6-4 16,6 11-3-16,1 8 0 15,2 10 0-15,5 0 0 16,1-7 0-16,1-8 0 16,-3-10 0-16,-1-8 0 15,-11-16 0-15,4-6 0 0,-7-13 0 16,-9-4-3-16,-5-9-1 16,-4-2 0-16,-5-3 2 0,-1 1 2 15,2 8 1 1,0 4 0-16,1 5 0 0,5 10 1 15,4 8-1-15,8 5 0 16,4 4 0-16,3 2-1 16,9-4 0-16,7-7 0 15,6-8-8-15,16-18-50 16,-3 6-24-16,0-8-1 0</inkml:trace>
  <inkml:trace contextRef="#ctx0" brushRef="#br0" timeOffset="266288.7686">20568 16711 479 0,'0'0'4'15,"0"0"0"1,0 0 1-16,0 0 0 0,0 0 0 16,5-2 2-16,10-8-5 15,1-5-2-15,4 1 0 0,3-7 0 16,-6-6 0-16,-1-2 0 16,-7 2 0-16,-6 2 0 15,-3 9 0-15,-9 3 0 0,-5 9 0 16,-3 4 0-16,-1 12 0 15,4 12 0-15,0 5 0 0,9 5 0 32,5 0 0-32,7 3 0 0,10-2 0 15,9-8 0-15,8-2 0 16,4-13 0-16,14-12-72 0,-1 0-14 16</inkml:trace>
  <inkml:trace contextRef="#ctx0" brushRef="#br0" timeOffset="283750.5864">11845 17880 430 0,'0'0'4'0,"0"0"2"15,0 0 1-15,0 0 1 0,0 0 1 16,-10-7 1-1,10 7 1-15,0 0 0 0,-11-4-3 16,11 4-1-16,0 0-7 16,-8-5 0-16,8 5 0 0,0 0 0 15,-11-8 0 1,11 8 0-16,-12-2 0 0,12 2 0 16,-13 0 0-1,13 0 0-15,-19 2 0 0,9 3 0 16,10-5 0-16,0 0 0 0,0 0 0 15,-12 9 0 1,1-1 0-16,-2 1 0 0,2 2 0 16,4 3 0-1,1-2 0-15,-3 0 0 16,1 2 0-16,13-1 0 0,0-2 0 16,3 2 0-16,24 20 0 15,-6-13 0-15,-26-20 0 0,27 19 0 16,-1 1 0-1,-26-20 0-15,0 0 0 0,12 12 0 16,-3-1-21 0,2 2-57-16,1-1-2 0</inkml:trace>
  <inkml:trace contextRef="#ctx0" brushRef="#br0" timeOffset="284152.6654">12069 17706 381 0,'0'0'9'0,"0"0"2"16,0 0 5-16,0 0 1 15,0 0 1-15,0 0 2 16,0 13 1-16,3-2-3 0,0 6-18 15,-3-17 0 1,0 0 0-16,8 31 0 16,-1-1 0-16,0-4 0 0,0-2 0 15,2 8-29-15,1-3-54 16,-2 0-2-16</inkml:trace>
  <inkml:trace contextRef="#ctx0" brushRef="#br0" timeOffset="284380.0506">12038 17976 443 0,'0'0'3'15,"0"0"3"-15,0 0 1 0,0 0 1 16,0 0 0-1,6 0 0-15,-6 0 1 16,19-5-1-16,-5-3-4 0,4 0-6 16,0-2-16-16,5-2-59 15,5-2-3-15</inkml:trace>
  <inkml:trace contextRef="#ctx0" brushRef="#br0" timeOffset="285154.6517">12494 17890 412 0,'0'0'5'15,"0"0"2"1,0 0 1-16,0 0 1 0,0 0 0 15,0 9 1-15,0 2 0 16,1-2 1-16,4 3-4 16,-5-12-2-16,7 31 1 0,-7-31-2 15,0 0 0-15,0 0 0 16,5-10-4-16,-5 10 0 0,7-21 0 16,-3 10 0-16,2-3 0 15,2 0 0-15,3 0 0 16,3 1 0-1,-1-1 0-15,8 2 0 0,-2 2 0 16,3 1-3 0,2 2-4-16,4 2-7 0,-3 0-8 15,2 2-11-15,-3 1-4 0,0-1-3 16,-2 0 3-16,-2-3 9 16,-1 1 12-1,-4-1 15-15,-1 0 13 0,-5-1 16 16,-9 7 7-16,10-10 5 0,-10 10-1 15,0 0-6-15,0 0-6 16,0 0-8-16,0 12-14 0,0-12-5 16,0 27 0-16,0-27 0 15,7 33 0 1,-1-16 0-16,2-2 0 0,4-1 0 16,-3-6 0-16,3-1 0 15,3-4 0-15,-2-3 0 16,3 0 0-16,-3 0 0 15,2-5 0-15,-3 0 0 0,4 1 0 16,-2 2 0 0,2 0 0-16,-3 2 0 0,2 0 0 15,-15 0 0-15,0 0-81 16,24 0-5-16</inkml:trace>
  <inkml:trace contextRef="#ctx0" brushRef="#br0" timeOffset="286302.9638">12076 17931 387 0,'0'0'7'0,"0"0"4"0,0 0 2 16,0 0 2 0,0 0-1-16,-6 19 0 15,3-9 1-15,-2 0-1 0,5-10-7 16,0 29-2 0,0-29-4-16,11-8 0 0,-3-4-1 15,2 2 0-15,4 1 1 16,1 2-1-16,4 3 2 0,-19 4-2 15,26 0 0-15,2 0-1 16,7 0 2-16,42 6-1 16,-36-4 1-16,1-1-2 15,1 1-2 1,-1-2 0-16,0 0-4 0,2 0-8 16,-5 0-23-16,2 0-42 15,4 0 0-15</inkml:trace>
  <inkml:trace contextRef="#ctx0" brushRef="#br0" timeOffset="287049.2746">13962 16516 370 0,'0'0'7'0,"0"0"5"16,1-10 1-16,-1 10 2 16,14-19 0-16,0 2 1 0,6-5-1 15,7-6 2-15,3-2-10 16,11 1-6-16,3-7-16 0,0 6-61 16,9 6-3-1</inkml:trace>
  <inkml:trace contextRef="#ctx0" brushRef="#br0" timeOffset="287583.8156">14801 16116 419 0,'0'0'6'16,"0"0"2"-16,0 0 3 16,-14 0 0-16,4 0 1 0,-3 2 0 15,-5 4 1-15,-3 4-1 16,-3 4-5-1,4 1-7-15,1 6 0 0,5 1 0 16,7-1 0-16,7 2 0 0,3-7-5 16,11-1 0-1,8-6-1-15,4-1 0 0,0-6 0 16,1 1 1-16,-5 4 1 0,-7 0 2 16,-8 7 1-16,-7 6 0 15,-3 4 1-15,-9 3-5 16,-7-3-25-16,0-1-46 15,0-5 0-15</inkml:trace>
  <inkml:trace contextRef="#ctx0" brushRef="#br0" timeOffset="287783.4769">15023 16035 442 0,'0'0'6'0,"0"23"1"0,-3 1 1 16,1 7 1-16,0 6-1 16,2 7 0-16,0 2-1 0,3 1-3 15,5-2-16-15,-4 1-56 16,9-17-12 0</inkml:trace>
  <inkml:trace contextRef="#ctx0" brushRef="#br0" timeOffset="287948.2704">14930 16225 354 0,'0'0'4'0,"0"0"3"16,0 0 1 0,5-5 0-16,5 3 1 0,8-5-2 15,8 0-8-15,-1 2-41 16,17-6-23-16,7-6-5 15</inkml:trace>
  <inkml:trace contextRef="#ctx0" brushRef="#br0" timeOffset="288599.7179">15308 16211 300 0,'0'0'7'0,"1"9"3"0,-1-9 3 16,3 18-1 0,-2-4 0-16,1-3 2 0,0 2-1 15,-1-2 3 1,-1-11-6-16,5 13-2 0,-5-13 1 15,0 0-1-15,0 0 1 0,0 0 1 16,-6-11-1 0,1 1-2-16,-2-3-2 15,-3-1-1-15,4-2-1 0,0 3-2 16,4-2 0-16,2 0-1 16,0-1 0-16,3 2-1 0,7 3 0 15,6 1 1-15,3-1-3 16,4 3-3-16,5-2-13 15,5 1-33-15,2 7-24 0,-2-1-3 16</inkml:trace>
  <inkml:trace contextRef="#ctx0" brushRef="#br0" timeOffset="288861.1008">15574 16058 377 0,'0'0'7'0,"0"0"2"16,0 6 2-16,0 7 2 0,0 5 1 15,0 2 0-15,4 2 0 16,5 2 0-16,-3-1-6 16,6-4-2-16,3-9-4 0,-1-6 0 15,1-4-2-15,0-9 0 16,0-8 0-16,-2 1 0 0,1 2 1 16,-4 5-1-16,-3 7 1 15,3 2-1 1,0 15 1-16,-3 6 0 0,4 5-1 15,4 3-3-15,-4-4-19 16,-4-5-55-16,11-8-3 0</inkml:trace>
  <inkml:trace contextRef="#ctx0" brushRef="#br0" timeOffset="289167.3943">16013 15976 387 0,'0'0'6'0,"0"0"1"15,0 0 2-15,-13 3 0 0,13-3 2 16,-19 23 1-1,10 2 2-15,-1 4-1 0,-4 5-4 16,8 5-3 0,2 0 0-16,4 1-2 0,3-8-2 15,9-6-4-15,3-13-5 16,6-9-18-16,3-6-51 0,-2-15-4 16</inkml:trace>
  <inkml:trace contextRef="#ctx0" brushRef="#br0" timeOffset="289319.1166">16139 15831 429 0,'0'0'5'16,"4"17"2"-16,-1 4 1 15,2 13 2-15,0 8 0 16,7 8-1-16,-1 4 1 0,4 7-2 16,-2-8-10-16,8 1-28 15,-3-10-47-15,-4-10-4 16</inkml:trace>
  <inkml:trace contextRef="#ctx0" brushRef="#br0" timeOffset="289486.3983">16119 16150 428 0,'0'0'2'0,"0"0"3"15,0 0 3-15,0 0 0 0,4-9 1 16,10 1-1-16,8-5 0 15,6-3-4-15,18-2-13 16,-6 2-63-16,18-8-8 0</inkml:trace>
  <inkml:trace contextRef="#ctx0" brushRef="#br0" timeOffset="290044.8114">16492 15998 334 0,'0'0'8'0,"-2"4"2"0,-3 6 4 16,0 7 5-16,2 5-1 15,-2 7 0-15,5 6 1 0,0 0-1 16,1 3-6-16,5-3-4 16,9-6-3-1,-3-10-3-15,10-9-1 0,-2-10-1 16,5-8-2-16,0-6-1 15,1-3-1-15,2 3 0 0,1 4 0 16,-3 9 0-16,-2 4 1 0,-1 14 0 16,-5 3 1-1,-2 2 1-15,-2 2-3 0,-7-8-7 16,4-6-26 0,-11-10-37-16,15-5-2 0</inkml:trace>
  <inkml:trace contextRef="#ctx0" brushRef="#br0" timeOffset="290472.9416">16948 16361 345 0,'0'0'6'0,"0"0"0"15,0 0 2 1,0 0 3-16,0 0 1 0,4-15 0 16,-4-1 2-16,0-2 1 15,-2-7-6-15,-5 0-1 16,2-1-1-16,1 1-2 16,-1 5 0-16,2 3-2 15,3 6-1-15,6 3 0 0,2 3-1 16,9 3-1-16,-1-2-5 0,9 3-23 15,16-3-48 1,-15-1 0-16</inkml:trace>
  <inkml:trace contextRef="#ctx0" brushRef="#br0" timeOffset="291184.8519">17283 16115 421 0,'0'0'4'16,"0"0"2"-16,0 0 2 0,-3-4 1 15,3 4-1-15,-6-9 0 16,6 9 1-16,-7-14 1 0,7 14-4 16,0 0-1-1,-12-10-3-15,12 10 0 16,0 0 0-16,-9-1 0 0,9 1-1 16,-11 0-1-16,11 0 0 15,-9-4-3-15,9 4 3 16,0 0-2-16,-11-10-1 0,11 10 1 15,0 0 0-15,-11-5 0 16,11 5 0-16,0 0 0 16,0 0-1-16,-11 0 2 0,11 0 0 15,-5 12 1-15,5-12 0 0,-6 11 1 16,6-11 0 0,-10 10 1-16,10-10-1 15,-8 9 0-15,8-9-1 16,-9 2 1-16,9-2-1 0,-8 2 0 15,8-2 0-15,-11 6 0 16,11-6 0-16,-10 11 0 0,4 1 0 16,-1-1 0-16,5 2 0 15,0 2 0 1,2 4 0-16,0-4 0 0,2 2-1 16,7-5 1-16,0-3 0 15,-1-4-1-15,4-5 1 0,0-2 0 16,-1-4 0-16,2 2-1 15,0 4-2-15,2 1 0 16,-3 13-2-16,3 4 0 16,-3 4 0-16,5 1 0 0,-3-5 0 15,1-6-4 1,-1-12-9-16,-4-10-3 16,3-15-1-16,-6-15-9 0,2-10-13 15,-4-11-6-15,3-4 4 16,-4 0 28-16,-3-1 22 0,4 9 17 15,-2 4 5-15,3 19 13 16,-3 10 17-16,-3 24 5 16,0 0-6-16,11 30-20 15,-6 19-15-15,-1 4-20 16,7 9 0-16,-1-2 0 0,4 1 0 16,0-9 0-16,4-3-54 15,-1-10-31-15</inkml:trace>
  <inkml:trace contextRef="#ctx0" brushRef="#br0" timeOffset="291855.0677">18209 15795 427 0,'0'0'5'0,"0"0"2"0,0 0 1 16,-1 9 1-16,1 3 1 16,-1 9-1-16,0 12 1 15,0 11 2-15,1 7-6 16,0 6-1-16,2 5-2 0,1-1-3 16,4-5 0-16,2-10 0 0,-3-12 0 15,2-13-2-15,-8-21-7 16,0 0-4-1,0 0-1-15,0-16-3 0,-14-5 0 16,-4-4 1 0,-3 5 2-16,-8-5 5 0,4 11 8 15,-7 3 7-15,3 7 4 16,0 4 4-16,7 1 1 0,3 7 0 16,11-2 1-1,8-6-3-15,5 0-3 0,19-7-4 16,13-12-5-16,13-5-5 15,8-11-18-15,-7 0-56 16,21 3-4-16</inkml:trace>
  <inkml:trace contextRef="#ctx0" brushRef="#br0" timeOffset="292640.2093">18670 16109 319 0,'0'0'8'16,"0"0"1"-1,0 11 3-15,1 0 1 16,4 2 3-16,0 4 0 15,1 1 0-15,0 1 1 0,2 0-5 16,-3-3-5-16,3-4 0 16,-8-12-2-16,0 0 0 0,0 0-2 15,0-9 1-15,-3-11-2 16,-5-2 1-16,1-5-3 0,-1-1 0 16,5 2-1-1,-1 4 0-15,5 6 0 0,-1 16 2 0,8-8-1 16,9 8 0-1,4 6 1-15,7-1 0 16,7-2 0-16,2-3-1 0,5-3 1 16,-2-8-2-1,-4-7 0-15,-4-2 1 0,-6 1 0 16,-7-2 0-16,-7 3 2 0,-7 4-1 16,-5 6 1-1,0 8 0-15,-19 1 2 16,4 15 1-16,-1 10 0 0,1 6 0 15,0 6 0-15,2 2 1 0,7-4-6 16,6-3 0 0,5-10-4-16,14-8-31 0,3-11-45 15,4-4-3-15</inkml:trace>
  <inkml:trace contextRef="#ctx0" brushRef="#br0" timeOffset="293097.4345">19279 15984 369 0,'0'0'6'0,"0"0"5"15,0 0 1-15,0 0 0 0,0 0 2 16,-8-8 0-16,8 8-1 16,0 0 1-16,-12-6-6 15,12 6-4-15,0 0-1 0,-9-7-2 16,9 7 1-16,0 0-1 15,-13-9-1-15,13 9 1 0,-9-2-1 16,9 2-1 0,-13 0 0-16,13 0-1 15,-14 0-1-15,14 0 0 0,-17 10-1 16,9-1 1-16,-3 4 0 0,-1 6 2 31,5 2 0-31,-6 0 0 0,8 2 2 16,1-4 0-16,4-2 0 15,3-5 0-15,9-5-1 0,5-7-1 16,8 0 0-16,1-7-1 16,3 2-1-16,3 5 0 0,-2 0-1 15,-4 12 0 1,-2 8 0-16,-10 6 2 16,-4 8 1-16,-10 0 2 0,-1 5 1 15,-14-3 1-15,-6-7 1 0,-8 0 1 16,0-14-4-16,0-6-10 15,-2 5-52-15,11-22-15 0</inkml:trace>
  <inkml:trace contextRef="#ctx0" brushRef="#br0" timeOffset="293368.385">19492 16082 427 0,'0'0'6'16,"-5"17"2"-16,1-5 0 0,2 6 1 15,1-4 0-15,1 2 0 16,-2-1 0-16,12-3 0 16,-1-10-6-16,3-2-3 0,4 0-1 15,-3-3 0-15,4 2 0 16,-5 5 0-16,1 7-1 15,1 6 1-15,0 3-1 0,0 5-10 16,1 9-52-16,2-21-14 16</inkml:trace>
  <inkml:trace contextRef="#ctx0" brushRef="#br0" timeOffset="293726.9856">19751 15858 429 0,'0'0'5'0,"0"0"3"16,0 16 2-16,0 1 0 16,1 12 1-16,4 8 2 15,0 8-1-15,0 4 1 0,4 4-13 16,0 0 0-16,2-6-3 15,10-8-46-15,-2-3-32 16,-3-12-2-16</inkml:trace>
  <inkml:trace contextRef="#ctx0" brushRef="#br0" timeOffset="294218.918">20121 16080 434 0,'0'0'5'16,"0"0"1"-16,0 0 2 0,-6 8 0 16,6-8 0-1,0 0 0-15,0 0 1 16,-5 9 0-16,5-9-4 0,0 0-2 16,0 0-1-1,-7-7-1-15,7 7-1 0,0 0 0 0,-12-10 0 16,12 10-1-1,0 0 0-15,-10-8-1 0,10 8 0 16,0 0 1-16,-9-6 0 16,9 6-1-16,0 0 0 15,0 0 0-15,-13 0 0 0,13 0 0 16,0 0 0-16,0 0 0 16,-8 1 0-16,8-1 1 15,-11 6 1-15,11-6 0 0,-16 10 0 16,7-5 0-1,0 4 0-15,-2 0 0 0,2 4 1 16,0-1-2-16,1 2 0 16,4-1 1-16,3-1-1 15,1 0 1-15,0-3 0 0,0-9 0 16,14 10 1-16,-2-7-1 16,-2-3 1-16,4 0-1 0,-2 2-2 15,3 1-3 1,-2 1-6-16,4 3-21 0,0 0-44 15,-3-3-2 1</inkml:trace>
  <inkml:trace contextRef="#ctx0" brushRef="#br0" timeOffset="294378.8014">20227 15845 423 0,'0'0'7'0,"4"20"2"0,1 6 2 16,-1 10 2-16,1 6-1 0,1 4 1 15,3 4 0-15,4 1-3 16,-4-2-10 0,2-13-11-16,3-10-67 0,-5-9-4 15</inkml:trace>
  <inkml:trace contextRef="#ctx0" brushRef="#br0" timeOffset="294551.5967">20159 16136 436 0,'0'0'3'16,"0"0"2"-16,0 0 1 0,0 0 0 15,10-5 1-15,6-3-1 16,9 0-3-16,3-8-8 0,12 2-67 16,6-1-5-1</inkml:trace>
  <inkml:trace contextRef="#ctx0" brushRef="#br0" timeOffset="294987.5655">20611 16194 313 0,'0'0'2'0,"0"0"1"15,0 0 2 1,14-10-1-16,-6 0-1 0,1-2 1 16,-1-5-1-16,-3-2 4 15,-2-1 4-15,-3-1 5 0,-6 5 3 16,-9 5 1-16,0 4 2 16,-6 7 1-16,2 3 0 15,-1 9-4-15,5 7-5 16,6 3-14-16,4 0 0 15,5 2 0-15,6-8-8 0,14-2-40 16,3-4-33-16,-2-5-1 16</inkml:trace>
  <inkml:trace contextRef="#ctx0" brushRef="#br0" timeOffset="295248.6793">20783 16225 374 0,'0'0'6'16,"0"0"1"-16,1-5 1 15,-1-6 1-15,1-2 2 0,-1-4 1 16,0-2 0-16,0-5 1 16,0 0-6-16,0-1 0 15,0 5-2-15,0 2-1 16,3 4-1-16,4 6-1 0,2 5-2 15,0-1-4-15,9 4-10 16,-2-1-27-16,-6 1-37 0,11 0 0 16</inkml:trace>
  <inkml:trace contextRef="#ctx0" brushRef="#br0" timeOffset="295505.9462">20978 15979 365 0,'0'0'8'0,"0"0"3"16,0 0 3-16,-7 7 0 0,7-7 1 15,-8 14 1 1,5 1 1-1,0 2 0-15,3 5-7 0,0-1-3 0,4 1-4 16,3-1-1 0,5-3-1-16,4-6-1 0,3-7-2 15,-2-2 1-15,5-2 1 0,3-1-1 16,-5 2 1 0,0 6 0-16,0 4 0 15,-6 7 1-15,-2 8 1 0,-4 6 1 16,-8 4 0-16,-5 3 0 15,-12 3 0-15,-3-3-3 16,-12-5 0-16,-2-5 0 0,1-5 0 16,-6-16-12-16,-6-3-68 15,16-5-3-15</inkml:trace>
  <inkml:trace contextRef="#ctx0" brushRef="#br0" timeOffset="296254.4854">21676 16340 421 0,'0'0'3'15,"0"0"1"-15,-4-11 1 0,0-2 0 16,0-3 0-16,-2-5 1 16,0-4-1-16,4-2 0 0,2 1-2 15,0 4-2-15,5 0-1 0,7 5 1 16,3 6 0 0,5 6 0-16,3 5 1 15,0 4 0-15,1 5 0 16,-2 7 0-16,-3 5 1 0,0 3-1 15,-7 1 0-15,1-1 0 16,-2-1-1-16,-5-6 0 0,7-4 1 16,-3-6-2-1,0-7 1-15,5-7-2 16,-4-7 1-16,2-4-1 0,-4-7 1 16,-6 5 0-16,-3-4 1 15,-3 4 0-15,-12 7 0 0,-1 9 1 16,-7 4-1-16,4 9 0 0,0 10-1 15,1 3-4-15,10 6-10 16,3 3-44-16,7-13-21 16,9-7-2-1</inkml:trace>
  <inkml:trace contextRef="#ctx0" brushRef="#br0" timeOffset="296425.1787">22075 15850 464 0,'0'0'4'15,"0"13"1"1,0 9 2-16,0 6 0 16,2 8 0-16,4 6 1 0,3 5 1 15,0 5-9-15,5-6 0 0,2-1 0 16,2-9-4-16,5-13-52 16,-5 1-26-16,-1-9-2 15</inkml:trace>
  <inkml:trace contextRef="#ctx0" brushRef="#br0" timeOffset="296674.792">22267 16216 391 0,'0'0'4'15,"0"0"2"1,7 4 0-16,-1-4 1 0,9 0 0 16,-2 0 0-16,6-3 0 15,0-5 0-15,0-6-4 0,-3 1-2 16,-4-1 3-16,-6 1 1 0,-5 3 2 15,-1 10 1 1,-6-7 1-16,-5 12 0 16,-4 9 0-16,6 6 0 0,-1 4-4 15,9 6-5-15,1-4 0 16,8 1-4-16,4-8-14 16,9-6-61-16,7-5-4 0</inkml:trace>
  <inkml:trace contextRef="#ctx0" brushRef="#br0" timeOffset="296929.1314">22671 16099 439 0,'0'0'6'16,"0"0"2"-16,0 0 2 0,-11-3 0 15,2 3 1 1,-1 0 1-16,-5 6-1 0,2 1-7 16,-3 3-4-16,2 2 0 15,0 2 0-15,4 0 0 0,5 1 0 16,2-3 0-16,3-2 0 15,4 2 0-15,4-4 0 16,3 1 0-16,1 1 0 0,-3 0 0 16,0 4 0-1,-4 6 0-15,-5 1 0 0,0 4 0 16,-9 5 0-16,-5-3 0 0,-1 5-20 16,9-9-59-16,-13-3-3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1-08T15:19:46.028"/>
    </inkml:context>
    <inkml:brush xml:id="br0">
      <inkml:brushProperty name="width" value="0.05292" units="cm"/>
      <inkml:brushProperty name="height" value="0.05292" units="cm"/>
      <inkml:brushProperty name="color" value="#FF0000"/>
    </inkml:brush>
  </inkml:definitions>
  <inkml:trace contextRef="#ctx0" brushRef="#br0">2159 5423 347 0,'0'0'1'0,"0"0"0"0,-11-8-1 15,10-3 0 1,-3-5-1-16,0-9 0 0,1 1 0 15,1-5-1-15,1 0 1 0,1 1 0 16,0 2 4-16,3 4 2 16,0 3 5-16,3 9 4 15,-3-3 2-15,6 4 0 16,2-4 1-16,5-1-1 0,6-1-1 15,7-4-4 1,9-4-2-16,8-3-3 0,10-1-2 16,7-2-1-16,5 0-1 0,9 1-1 15,4-1 1 1,5 3-1-16,5 2 0 0,3 0-1 15,3 1 0-15,9 1 0 16,2 2 1-16,6 0 0 0,5 0-1 16,6 0 1-1,3 0 0-15,7 1 0 0,8-3 1 16,0 3 0-1,5 0 0-15,3 2-1 0,0 4 0 16,3 2 0-16,1 1 0 0,1 3 1 16,2 4-2-16,2 1 0 15,5-1 0-15,5-1 0 16,3 1 0-16,2-1 0 15,6 3 0-15,4 1 0 0,0 0 0 16,2 4 0 0,2 4 0-16,0 7 0 0,0 2 0 15,3 5 0-15,-1 2 0 16,1 6 0-16,1 0 0 15,3 6 0-15,-4 2 0 0,3 4 0 16,1 2 0-16,1 2 0 16,-4 4 0-16,2 1 0 0,-3 2 0 15,1 2 0 1,3-3 0-16,0 1 0 0,1-3 0 15,5-5 0 1,2-4 0-16,1-7 0 0,1-5 0 16,2-6 0-16,2-3 0 0,1-8 0 15,3 0 0-15,-2-4 0 16,6-3 0-16,0-1 0 15,2-4 0-15,4 0 0 16,3 0 0-16,0-4 0 0,1-4 0 16,2-4 0-1,1-2 0-15,1-6 0 0,-1-2 0 16,2-2 0-16,-3-7 0 15,-2-6 0-15,1-2 0 16,-2-4 0-16,2-3 0 0,-2-3 0 16,0-3 0-16,-2-6 0 15,-1-1 0-15,-5 2 0 0,-3-2 0 16,-6-1 0-1,-9 1 0-15,-2-1 0 0,-9-3 0 16,-7 3 0 0,-6 4 0-16,-2-3 0 0,-12 4 0 15,-8 0 0-15,-9 13 0 16,-3-6-50-16,-31 3-39 0</inkml:trace>
  <inkml:trace contextRef="#ctx0" brushRef="#br0" timeOffset="3350.0335">9133 4657 254 0,'0'0'5'0,"0"0"4"16,-5 7 5-16,5-7 3 0,-6 13 1 15,0-2 5 1,0 7 0-16,-1 7 3 0,0 1-4 15,-1 9-4 1,3 5-3-16,-3 8-3 0,4 2-2 16,1 1-3-16,2 2-1 15,0-7-2-15,1 1-2 0,1-4 0 16,1-8-1-1,4-5 0-15,1-4-1 0,-1-4 0 16,0-7 0-16,-1-3 0 0,-5-12 1 16,6 12-1-1,-6-12 0-15,0 0 1 0,0 0-1 16,0 0 0-1,0 0 1-15,0-12-1 0,0 0 0 16,-1-5 0-16,-3-7 0 16,-1-6 0-16,-1-8 0 0,1-6 0 15,-4-6 0 1,3-11-2-16,-2-2 0 0,0-6-1 15,0 5 1-15,0 1-1 0,1 8 1 16,0 3 0 0,-1 12 0-16,6 11 1 0,-2 7 2 15,0 10-1-15,4 2 0 16,0 10 0-16,0 0 0 15,0 0 0-15,8 0 0 16,-8 0 0-16,18 2 0 0,-6 1 0 16,3-1 0-16,1 1 0 0,2-3 1 15,2 0-1 1,0 0 0-16,4-2 0 0,1-1 1 15,2 0-1 1,2-1 0-16,1 1 1 0,2 1-2 16,0 2 2-16,0-3-1 15,1 3 0-15,0 0 0 0,-1 1 1 16,0 3-1-1,2 1 1-15,3 0-1 0,2 0 1 16,1 0-1-16,5-2 1 0,1-2 0 16,5 0-1-1,3-1 1-15,2 0 0 0,5 0-1 16,0-1 0-16,5 1 1 15,-2 0-1-15,2 0 0 16,-1 1 1-16,3 1-1 16,-3 1 0-16,0-1 0 0,1-2 1 15,-1 0-1 1,2 0 0-16,0-1 0 0,1-5 1 15,0 1-1-15,2 0 0 0,-4-1 0 16,0 3 0 0,-1 3 0-16,-3 0 0 0,-1 1 1 15,-5 7-1-15,-2 1 0 16,-2 3 0-16,0-2 0 0,-2 1 0 15,1-2 0 1,-2 0 0-16,0-2 0 0,2-1 0 16,0-2 0-16,-2-1 0 0,2-1 0 15,2-1 0 1,-5 1 0-16,1-1 0 0,-1-1 0 15,-2 0 0-15,-3-1 0 16,-2-2 0-16,-6-2 0 16,-3 1 1-16,-6-1 0 15,-5-1 0-15,-5 0 0 0,-5 1 0 16,-11 5 0-1,8-9 0-15,-8 9 0 0,0-8 0 16,0 8 0-16,0 0-1 0,0-10 0 16,0 10 1-1,0 0-1-15,0 0 0 0,0 0-1 16,-1 10 1-16,1-2 0 15,1 3-1-15,4 3 1 0,2 5-1 16,0 5 2 0,4 6 0-16,-2 6-1 0,2 3 1 15,-1 5-1 1,0 5 1-16,-1 3-1 0,-2 2 1 15,0 1-2-15,0 1 1 0,-2-1-1 16,0 2 0-16,1 2 1 16,-1-4 0-16,-2-2 0 15,0-1 0-15,0-2 1 16,-3-5-1-16,0-4 1 0,0-7 0 15,0-3-1 1,0-4 1-16,0-1-1 0,0-4 0 16,0-2 1-16,0 1-1 0,0-6 0 15,0 2 1 1,0-3-1-16,0-1 0 0,0-1 1 15,0-2-1-15,0-10 0 16,0 14 1-16,0-14-1 0,-3 10 0 16,3-10 1-1,0 0-1-15,0 0 0 0,-10 6 1 16,10-6-1-1,0 0 0-15,-13 3 0 0,13-3 0 16,-17 2 0-16,8 1 0 0,-1-3 0 16,-3 2 0-16,2-2 0 15,-3 0 0-15,0 0 0 16,1-2 0-16,-1-1 0 15,1 1 0-15,-1-1 0 0,1 0 0 16,-2 2 0 0,0-1 0-16,-2 2 0 0,-1 0 0 15,-5 2 0-15,-3 3-1 16,-2 2 1-16,-4 3 1 15,-5 1-1-15,-3 2 2 0,-6-1-2 16,1 3 0-16,-6-1 0 16,-2-1 0-16,-3-2 0 0,2 1 0 15,-3 0 0 1,-2-5 0-16,1 2 0 0,-2-1 0 15,1 0-2 1,-3-2 2-16,0 0-1 0,2-4-1 16,-2 1 3-16,-1 1-2 0,1-4 1 15,-2 0-1-15,1 0 1 16,-2-5 1-16,1-2 0 15,0 4 0-15,0-3-1 16,1 1 1-16,0-1 1 0,-1 1-2 16,1 1 0-1,0 2 0-15,1-1 0 0,0-1 0 16,2-1 0-16,0 2 0 15,1-4 0-15,1 0 0 16,4-1 0-16,0-2 0 0,6-1 0 16,-4 0-2-16,5 0 2 15,1-1 0-15,2 0 0 0,0 0-1 16,2 0 1-1,0 1 0-15,2 0-1 0,3-2 1 16,0 3 0 0,2 1-1-16,1 0 1 0,2 1 0 15,2-1 0-15,0 4-1 16,3 1 2-16,1 1-1 0,4-2 0 15,0 3 0-15,2 0 0 16,3-1 0-16,1 0 0 16,3 2 0-16,1 0 0 0,1 1 0 15,2 0 0 1,9 0 0-16,-16 0 0 0,16 0 0 15,-9 2 1-15,9-2-1 16,0 0-1-16,-9 0 1 16,9 0 0-16,-5-7-1 0,2-3 1 15,0-4 0-15,-1-1-1 16,0-3 0-16,-1-5 1 0,-1-4 0 15,-2-4-1 1,0-5 1-16,-1-6 0 0,-2-6-1 16,2-3 1-1,-1-2-2-15,3 7-5 0,-6 11-51 16,8 6-22-16,0 13-1 15</inkml:trace>
  <inkml:trace contextRef="#ctx0" brushRef="#br0" timeOffset="5190.0519">8942 3897 220 0,'0'0'7'0,"0"0"4"16,0 0 4-1,0 0 3-15,0 0 3 0,0 0-1 16,-9-2 2-16,9 2 1 15,0 0-4-15,0 0-3 16,0 0-5-16,0 0-2 16,0 0-2-16,0 0-1 0,6-3-1 15,-6 3-1 1,12 0 0-16,-3-3-3 0,1 3 2 15,3-2-1-15,2-1 0 0,2-1 0 16,5 2-1 0,2-3 1-16,1 2-1 0,3 0 0 15,0-1-1-15,1 3 1 16,0-1-1-16,1 2 1 0,-4 0-1 15,1 3 1 1,-1 1 0-16,1 2-1 0,-2 2 1 16,1-2-1-16,2 2 0 0,1-3 1 15,0-1-1 1,1 1 0-16,-1-4 0 0,0 1 0 15,1-1 1-15,-2 2-1 16,-1-1 0-16,-3 1 0 16,0 0 1-16,-1-1-1 15,-3 1 0-15,-2 0 1 0,-3-1-1 16,0-2 0-1,-2 0 1-15,0 0-1 0,-3 0 0 16,0 0 0-16,-2 0 0 0,-8 0 1 16,14-3 0-1,-14 3 0-15,0 0 1 0,0 0-1 16,0 0 1-16,0 0-1 15,0 0 1-15,-8-1-1 0,8 1-1 16,0 0 1 0,-12-13-1-16,12 13 0 0,-7-14 0 15,7 14 0 1,-9-16 1-16,9 16-1 0,-13-17 1 15,7 7-1-15,-3-4 1 0,-1-1-1 16,-3-9 0-16,0-6 0 16,-4-5 0-16,-1-5-1 15,-2-4 2-15,-2 2-1 16,-2 1 0-16,0 4 0 0,-2 7 1 15,-2 9 0 1,-1 5-1-16,2 5 1 0,-1 7-1 16,2 2 0-16,3 2 1 0,3 0-1 15,3 0 0 1,6 0 0-16,2 0 1 0,9 0-2 15,-10 0 1-15,10 0 0 16,0 0-1-16,0 0 0 0,-2 6 1 16,2-6-1-1,2 11-1-15,3-1 1 0,3 4-1 16,2-1 2-1,6 4-2-15,4 4 2 0,4 0-2 16,6 4 2-16,5 1 0 0,0 2 0 16,6 0 0-16,-1 1 0 15,0-2 0-15,-4-1 1 16,-2-2-1-16,-5-1 0 15,-5-2 0-15,-4-4 1 0,-3-2-1 16,-4-3 0 0,-5-2 0-16,-1 0 0 0,-4-1 0 15,-3-9 1-15,2 13-1 16,-2-13 0-16,-3 15 1 15,3-15-1-15,-17 17 0 0,5-6 0 16,1 0 0-16,-4 6 1 16,-3 1-1-16,-3 6 1 0,0 2 1 15,-5 3-1 1,0 2 1-16,-4 1 0 0,1 0 0 15,0-4 0 1,0-3 0-16,2-2-5 0,-1-14-23 16,7-3-49-16,9-6-4 0</inkml:trace>
  <inkml:trace contextRef="#ctx0" brushRef="#br0" timeOffset="9010.0901">12469 6521 267 0,'0'0'7'0,"0"0"6"16,0 0 3-1,0 0 4-15,-4 0 0 0,4 0 2 16,0 0 4 0,0 0-1-16,0 0-6 0,-8 8-5 15,8-8-2-15,0 0-2 16,0 0-2-16,0 0-2 0,-11 3 0 15,11-3-1-15,0 0 0 16,-11 3-2-16,11-3 1 16,-14 5-1-16,3-1-3 0,0 1 0 15,-1-3 0 1,-3 3 0-16,2 0 0 0,1-3 0 15,-1 1 0 1,1-1 0-16,1-2 0 0,-1 0 0 16,-1 0 0-16,-1 0 0 15,-2-1 0-15,-2-1 0 0,-2 0 0 16,-3 2 0-16,-1 0 0 0,-1 0 0 15,-3 0 0 1,3 2 0-16,-2 2 0 0,-2-1 0 16,3 0 0-1,0 0 0-15,0 0 0 0,1 0 0 16,-3-2 0-16,2 2 0 15,-2-1 0-15,1 3 0 0,-3-1 0 16,4 1 0 0,-4 1 0-16,3 0 0 0,0-1 0 15,2 0 0-15,-1 0 0 0,0 0 0 16,3-3 0-1,-1 0 0-15,2-2 0 0,0 0 0 16,0 0 0 0,0 0 0-16,-3-4 0 0,0 1 0 15,1-1 0-15,-4 1 0 16,3 1 0-16,-2 2 0 0,5 0 0 15,1 0 0-15,4 0 0 0,2 0 0 16,5 2 0 0,0-2 0-16,10 0 0 0,-8 2 0 15,8-2 0 1,0 0 0-16,0 0 0 0,0 0 0 15,0 0 0-15,0 0 0 16,3-7 0-16,-3 7 0 0,7-9 0 16,-7 9 0-1,15-19 0-15,-9 6 0 0,4-4 0 16,1-2 0-16,0-3 0 0,1 0 0 15,2-4 0 1,1 1 0-16,3 1 0 0,2-2 0 16,-2 2 0-16,3 2 0 15,-4 1 0-15,3 4 0 16,-4 1 0-16,-5 4 0 15,0 0 0-15,-3 4 0 0,-8 8 0 16,9-10 0 0,-9 10 0-16,3-10 0 0,-3 10 0 15,0 0 0-15,0 0 0 0,0 0 0 16,0 0 0-1,0 0 0-15,-8-4 0 0,8 4 0 16,-8 6 0-16,8-6 0 16,-11 17 0-16,6-5 0 0,0 2 0 15,-4 1 0 1,0 0 0-16,-5 4 0 0,2-2 0 15,-2 2 0-15,2-1 0 0,-5 0 0 16,4-3 0 0,-2 2 0-16,2-1 0 0,0-1 0 15,2-2 0-15,-1 1 0 16,-1 1 0-16,3-1 0 15,-1 0 0-15,0-2 0 16,0 0 0-16,2 0 0 0,1-2 0 16,8-10 0-1,-14 15 0-15,14-15 0 0,-8 10 0 16,8-10 0-16,-6 9 0 0,6-9 0 15,0 0 0 1,0 0 0-16,0 0 0 0,0 0 0 16,0 0 0-16,0 0 0 15,0 0 0-15,0 0 0 0,0 0 0 16,0 0 0-1,0 0 0-15,0 0 0 0,-1 10 0 16,1-10 0 0,0 0 0-16,7 8 0 0,-7-8 0 15,12 9 0-15,-12-9 0 0,13 14 0 16,-6-4 0-16,3 1 0 15,0 3 0-15,2-2 0 0,5 2 0 16,3 0 0 0,2 0 0-16,3 0 0 0,5 1 0 15,3 0 0 1,1 3 0-16,4 0 0 0,-2 2 0 15,1-3 0-15,-2 2 0 0,-3-4 0 16,-3 2 0 0,-3-5 0-16,-4-2 0 0,-4 0 0 15,-6-7-4-15,1 3-32 16,5-1-43-16,-18-5-4 0</inkml:trace>
  <inkml:trace contextRef="#ctx0" brushRef="#br0" timeOffset="11170.1117">7736 3104 224 0,'0'0'7'0,"0"0"2"0,0 0 5 15,-4-11 2 1,4 11 3-16,0 0 2 0,-6-9 1 16,6 9-1-16,0 0-4 15,0 0-3-15,0 0-5 0,0 0-2 16,0 0-3-1,0 0-2-15,11 5-1 0,2 4 0 16,1 5 0 0,3-1 1-16,2 8-1 0,5 1 0 15,2 3 1-15,1 1-1 0,1 1 1 16,2 0-1-16,1-1 0 15,0-2 0-15,3 1 0 0,-1-6 0 16,3 1 0 0,-1 1 0-16,2-1 0 0,-2-1-1 15,-2 5 1 1,0-2-1-16,-4 2 0 0,2 2 0 15,-3 1 0-15,1 0 1 0,-2-3-2 16,0-2 1 0,0-1 0-16,-2-4 1 0,-1-2-1 15,0 1 0-15,-4-5 1 16,0 0-1-16,-2 1 0 0,-3-1 0 15,2-1 1 1,-3 0-1-16,2 0 0 0,0 1 0 16,1-2 0-1,-3 1 0-15,3-2 0 0,-3-2 0 16,2 1 0-16,-2 1 1 0,1-2-1 15,-2 0 0-15,2 2 0 16,0-1 1-16,-1 1-1 0,-1 0 1 16,-1 0-1-1,2 1 1-15,-5-1 1 0,2-1 0 16,-11-7-2-1,12 14 1-15,-12-14 0 0,13 6-1 16,-13-6-7-16,10 14-55 16,-10-14-10-16</inkml:trace>
  <inkml:trace contextRef="#ctx0" brushRef="#br0" timeOffset="12400.124">6805 2588 250 0,'0'0'5'0,"0"0"4"16,0 0 4-16,0 0 2 15,0-10 3-15,0 10 3 16,0 0-1-16,0 0 2 0,0-10-3 15,0 10-3 1,0 0-4-16,0 0-2 0,0 0-2 16,-3 10-3-16,-2 2 0 15,-1 3 0-15,1 7-1 16,-4 4 0-16,0 1-1 0,3 5-1 15,0 3 1-15,3-5-2 16,3-1 0-16,4-2-1 0,11-6-1 16,3-5 0-1,7-4 0-15,2-4-1 0,6 2 0 16,-1 0 2-1,0-1 0-15,-2 2 0 0,-5 5 1 16,-5 5 0-16,-8 4 1 16,-6 4 0-16,-6 0 1 0,-9 1 0 15,-9 3 1-15,-2-2-1 16,-7-4-1-16,1-10-1 15,0 0-2-15,-3-10-6 0,9-2-21 16,10-5-49 0,-3-8-1-16</inkml:trace>
  <inkml:trace contextRef="#ctx0" brushRef="#br0" timeOffset="12750.1275">6747 2644 301 0,'0'0'3'15,"0"0"2"-15,0 0 0 0,12-10 2 16,0 2 0-16,6-4-1 16,2-1 1-16,8 0 0 15,1-2-4-15,8 4-17 0,10 0-46 16,-4-1-5-16</inkml:trace>
  <inkml:trace contextRef="#ctx0" brushRef="#br0" timeOffset="13370.1337">7203 2620 360 0,'0'0'8'0,"0"0"0"0,0 0 5 15,0 0 1-15,1-8 0 16,1-9 1-16,3-5 0 0,1-7 0 15,1-5-7 1,4-3-2-16,-1-2-2 0,3 2-4 16,1 3-5-1,3 11-13-15,0 0-58 0,2 4-3 16</inkml:trace>
  <inkml:trace contextRef="#ctx0" brushRef="#br0" timeOffset="14710.1471">9987 3507 315 0,'0'0'6'0,"0"0"3"15,-8 0 1 1,8 0 3-16,-10 0 0 0,10 0 1 15,-9 2 0-15,9-2-1 0,0 0-5 16,0 0-3-16,0 0-3 16,8 5-1-16,3-5-1 15,5 2 0-15,1-1 0 16,5 2-1-16,3-1 2 0,-1 0-1 15,-1 3 1 1,-4 0 0-16,0 4 1 0,-9 7 1 16,-1 0 1-1,-9 9 0-15,0 3 1 0,-9 3 1 16,-2 1-1-16,-2 0-1 0,5-6 0 15,5-1-3-15,3-6 0 16,4-5-3-16,9-7-1 0,9-1-1 16,4-4 0-1,2 3 0-15,0 0 1 0,-5 4 2 16,-6 2 1-1,-7 4 5-15,-7 10 2 0,-8 0 3 16,-12 6 0-16,-9-4 0 16,-1-1-1-16,-3-6-4 0,1-9-6 15,12-4-30-15,2-7-46 16,11-11-4-16</inkml:trace>
  <inkml:trace contextRef="#ctx0" brushRef="#br0" timeOffset="15010.1501">10336 3548 422 0,'0'0'3'0,"0"0"1"15,-3-13 0-15,3-2 1 16,0-7-2-16,6-8 1 16,4-4 0-16,2-8-5 15,11 0-33-15,1 1-38 0,3 2-2 16</inkml:trace>
  <inkml:trace contextRef="#ctx0" brushRef="#br0" timeOffset="16830.1683">10137 6471 219 0,'0'0'4'16,"0"0"5"-16,0 0 5 0,-15 5 5 16,15-5 3-1,-14 6 2-15,14-6 3 0,-15 7 0 16,15-7-3-16,-11 5-5 0,11-5-5 15,0 0-4 1,0 0-4-16,0 0-4 0,11 4-1 16,4-4-1-16,3 0 0 15,4 0-1-15,2-1 1 0,1 1 0 16,0 0 0-1,0 0 0-15,-3 3 1 0,-4 2 0 16,-1 3 0 0,-6 3 0-16,-2 4 1 0,-5 4 0 15,-4 4 1-15,-5 5 1 0,-6 2 0 16,-1 3-1-16,-1-1 0 15,0 1 0-15,5-5-1 16,2-3-1-16,6-4 0 16,6-7-1-16,8-2-1 0,5-6 0 15,2 0 0 1,4-3 0-16,-3-1 1 0,0 4 0 15,-7 2 1-15,-2 6 0 0,-10 4 0 16,-3 6 1 0,-12 5 0-16,-5 4 0 0,-5 1 0 15,-2 0-1-15,-3-2-1 16,-1-6-3-16,9-3-13 0,1-6-59 15,3-11-3 1</inkml:trace>
  <inkml:trace contextRef="#ctx0" brushRef="#br0" timeOffset="17200.172">10529 6457 374 0,'0'0'6'0,"-4"-5"2"0,2-6-1 16,0-9 1 0,2-7 0-16,0-7 0 0,5-6 0 15,0-5-9-15,11-3-67 16,0 5-2-16</inkml:trace>
  <inkml:trace contextRef="#ctx0" brushRef="#br0" timeOffset="18310.1831">12434 6482 166 0,'0'0'10'0,"0"0"4"15,0 6 6 1,0-6 1-16,0 0 3 0,0 0 1 16,1 12 2-16,-1-12 3 15,0 0-8-15,0 0-2 0,0 0-3 16,0 0-3-16,2 8-1 15,-2-8-3-15,0 0-1 16,0 0-2-16,0 0-2 0,0 0-1 16,12 12 0-1,-2-5-2-15,0 4 1 0,9 5 0 16,3 0-1-1,5 6 0-15,8 3-1 0,3 1 1 16,4 1-1-16,6 2 1 16,1 0-1-16,1 2 0 0,4 0 0 15,0 0 0-15,0 2 0 0,-2 0 0 16,0 0-1-1,-6 0 1-15,1-2-1 0,-5-1 0 16,-3-5 0 0,-8-4 0-16,-5-3 0 0,-4-4 0 15,-5-3 1-15,-6-2-1 16,-2-1-1-16,-9-8-3 0,11 11-11 15,-11 3-51-15,0-14-12 16</inkml:trace>
  <inkml:trace contextRef="#ctx0" brushRef="#br0" timeOffset="19880.1988">13298 7386 232 0,'0'0'9'0,"0"0"5"15,0 0 5 1,0 0 3-16,0 0 1 0,0 0 2 16,0 0 2-1,-8 3 1-15,8-3-9 0,0 0-5 16,-10 2-3-16,10-2-3 0,0 0-3 15,-9 5-1-15,9-5-2 16,-12 11 0-16,4 2-1 0,-1 3 0 16,-2 6-1-1,1 3 1-15,0 3 1 0,-1 1-1 16,5 1 0-1,4-4 0-15,2-1-1 0,8-6 1 16,8-1-1-16,5-2 0 16,4-4-1-16,8 4 1 0,5-3-1 15,0 4 1-15,1 1 0 16,-4 3 0-16,-4 3 0 15,-5 1 1-15,-6 3-1 0,-6 1 1 16,-9 1 0 0,-5-1 0-16,-10-1 0 0,-8-4 0 15,-6-5 0 1,-5-3 0-16,-4-7 0 0,-1-4-4 15,-4-5-7-15,4 0-21 0,13-1-47 16,-5-6 1-16</inkml:trace>
  <inkml:trace contextRef="#ctx0" brushRef="#br0" timeOffset="20200.202">13174 7378 371 0,'0'0'2'15,"0"0"0"-15,5-4 2 0,-5 4 0 16,18-3 0-16,0 1 0 15,4 0 0-15,3 1-5 0,8-3-38 16,7 4-27 0,-1 4-4-16</inkml:trace>
  <inkml:trace contextRef="#ctx0" brushRef="#br0" timeOffset="20740.2074">13731 7332 296 0,'0'0'7'0,"0"0"4"15,0 0 2-15,0 0 2 0,0 0 1 16,0 0 3-16,0 0 1 16,9-16-1-16,0 4-5 0,4-6-5 15,3-4 0 1,4-6-3-16,4-1-1 0,2-4-2 15,-2-4-10 1,5-9-63-16,-4 20-5 0</inkml:trace>
  <inkml:trace contextRef="#ctx0" brushRef="#br0" timeOffset="21490.2149">13286 7361 324 0,'0'0'5'0,"0"0"1"15,0 0 3-15,0 0 1 0,0-8 1 16,0 8 1-1,6-11 2-15,-6 11-2 0,18-14-3 16,-9 6-1 0,2 2-2-16,-1 3 0 0,0 3 0 15,1 0-1-15,3 0 0 16,1 3 0-16,3 3-1 0,5-2 0 15,2 0-1-15,4-3-1 0,1-1 0 16,0 0-1 0,1-1 0-16,-5-4-4 0,-3 2-8 15,-9 3-37 1,-3-2-27-16,-11 2-2 0</inkml:trace>
  <inkml:trace contextRef="#ctx0" brushRef="#br0" timeOffset="25160.2516">10495 7868 223 0,'0'0'8'0,"0"0"4"16,-4-10 4-1,4 10 5-15,0 0 2 0,-4-10 2 16,4 10 2-16,0 0 2 16,0 0-7-16,0 0-3 0,-9-4-3 15,9 4-4 1,0 0-3-16,-2 9-2 0,-1 0 0 15,1 5-2-15,1 5 0 0,-4 4-1 16,0 9 0 0,0 8 0-16,1 6 1 0,-2 6 0 15,0 8-2-15,3 6-3 16,-2 6 0-16,4 3 0 0,0 7 0 15,1 3 0 1,0 5 0-16,0 2 0 0,2-1 0 16,3-3 0-1,0-6 0-15,1-9 0 0,0-10 0 16,-1-10 0-16,0-12 0 0,-1-10 0 15,-2-7 0-15,0-7 0 16,-2-4 0-16,0 0 0 16,-2-2 0-16,-3-2 0 15,-2 0 0-15,7-9 0 0,-16 14 0 16,6-10 0-1,-2-4 0-15,-4-2 0 0,-1-8 0 16,-4-5 0-16,-1-1 0 16,-6-4 0-16,0-2 0 15,-1 1 0-15,0-1 0 0,-1 3 0 16,2 1 0-16,2-1 0 15,1 1 0-15,5 2 0 0,0-3 0 16,2 0 0 0,2 0 0-16,5 2 0 0,0 2 0 15,2 3 0 1,1 3 0-16,8 9 0 0,-9-11 0 15,9 11 0-15,-3 11 0 0,3 5 0 16,4 6 0-16,4 7 0 16,5 6 0-16,2 5 0 15,7 4 0-15,1 2 0 16,4-1 0-16,1-4 0 0,2-3 0 15,3-3 0 1,-1-6 0-16,3-7 0 0,-2-7 0 16,-1-4 0-16,-1-8 0 15,-1-3 0-15,-1-10 0 16,-2-9 0-16,-3-10 0 0,1-6 0 15,-1-8 0-15,2-3 0 16,-1-4 0-16,3 4 0 0,2 2 0 16,-1 3 0-1,5 12-16-15,6 2-64 0,-8 7-2 16</inkml:trace>
  <inkml:trace contextRef="#ctx0" brushRef="#br0" timeOffset="29340.2934">8685 10511 137 0,'0'0'7'0,"0"0"4"16,0 0 5-1,0 8 5-15,2 2 2 0,0 3 4 16,2 4 1-16,0 4 1 0,0 7-6 15,2 2-4 1,4 4-4-16,-1 1-3 0,1 5-5 16,1-4-2-16,0 3-1 15,-3-7-2-15,1 0-1 16,-1-8 0-16,-2-3-1 15,-1-8 0-15,-5-13 1 0,0 0 0 16,8-4-1 0,-5-17 1-16,-1-12-1 0,0-5 1 15,1-13 0-15,-2-2 0 0,1-2 0 16,0 3-1-1,1 3 1-15,-1 7 0 0,0 8-1 16,0 8 1-16,0 6-1 16,0 6 0-16,-1 4 0 0,-1 10 0 15,7-14 1 1,-7 14-1-16,14-8-1 0,-4 7 1 15,0 0 0-15,3 1 0 0,2 0 0 16,3 0 0 0,-2 1 0-16,0 2 1 0,2 0-1 15,-1 0 0-15,3-1 0 16,-1-2 0-16,1 5 0 15,-1-3 0-15,0 3 1 16,-1-1-1-16,1 1 0 0,-3 0 0 16,0 0 0-1,-2-1 0-15,-1 0 0 0,1 0 0 16,-1-4 0-16,-2 0 0 0,6 0 1 15,-1-5-1 1,4-2 0-16,0-3 1 0,7-2-1 16,0-2 1-16,8 1-1 15,2-3 0-15,1 2-1 0,3-2 0 16,0 5 0-1,1-1 1-15,-2 5-1 0,6-1 0 16,-8 6 1 0,1-1 1-16,2 3 1 0,-1 0 0 15,3-3 0-15,-1 0 1 0,4-2-1 16,1 0 1-16,4-5-1 15,0 2-1-15,3-3 0 16,1-2 0-16,1 1-1 16,1-1 0-16,-2 0 1 0,-2 2-1 15,2 0 0 1,-2 1 1-16,-2 2-1 0,1 2 0 15,-2 1 1-15,0 3-1 0,0 1 1 16,0-2-1 0,0 1 0-16,1 0 1 0,-1 0-1 15,-2-2 0-15,2 0 1 16,-3-1-1-16,1 0 1 0,-5 0-1 15,4 1 1 1,-4-1 0-16,1 0 0 0,-2 1 0 16,2-1 0-1,0 2 0-15,-2-1-1 0,3-1 1 16,-3 2-1-16,-1 1 1 0,0-1-1 15,-1 3 0-15,1-2 1 16,-5 2-1-16,4 0 0 16,0 0 0-16,-2 0 0 15,0 0 0-15,-1 0 0 0,-1 0 1 16,-1 0-1-1,1 0 0-15,-4-3 1 0,2 2-1 16,-3-1 0-16,-1 1 0 16,0 1 0-16,0 0 2 15,1 1-2-15,-3 2 0 0,-2 2 0 16,-1-2 0-16,0 2 0 15,-1-1 0-15,2-2 0 0,-3-1 0 16,1-1 0 0,-1 0 1-16,-2-2-1 0,-2-1 1 15,-5 1 0 1,-1-1 1-16,-4 1 1 0,-9 2 1 15,0 0 0-15,0 0 1 0,0 0-1 16,0 0 1-16,-1 8 0 16,1-8-1-16,-14 9-1 0,14-9-1 15,-15 13 1 1,15-13-1-16,-15 16-1 0,10-4 0 15,0 0 0 1,1 5 0-16,0 2-1 0,1 6 0 16,0 2 1-16,-2 4 1 15,2 3-2-15,-1 2 1 0,1 5 0 16,-1-4 0-16,-2 1 0 15,0 0 0-15,1-4-1 16,0-2 0-16,1-5 0 0,-2-3 0 16,5-2 0-1,-2-3 0-15,1-2 0 0,-1 0 0 16,2 0 0-1,-2 0 0-15,-2 0 1 0,1-3-1 16,-2-1 0-16,-1 0 1 16,-1-3-1-16,-1-2 1 0,1-1-1 15,-2-2 0-15,0 0 1 0,0-1-1 16,0-1 0-1,-2 1 1-15,0-3-1 0,-3 3 0 16,1-3 0 0,0-1 0-16,-2 0 0 0,-2 0 0 15,2-3 0-15,-4 0-1 16,0-1 1-16,0 1 0 0,-4 0 0 15,-1 2 0-15,0 1 0 16,-4 0 0-16,-3 4 0 16,2 3 0-16,-4 1-1 0,-2 0 1 15,0 1-1 1,-1 0 1-16,-3-1 0 0,1-2 0 15,1 0-1-15,1-1 1 16,-2-2 0-16,0 1 0 16,1-2 0-16,-3 1 0 15,3-2 0-15,-2 2 0 0,-3 0 0 16,1-3 0-16,0 1-1 0,-1-1 1 15,1 0 0 1,0-1 0-16,-1-2 0 0,0-3 0 16,2 3 0-1,0-2 0-15,0 0 0 0,-2 3 0 16,3 2 0-16,-3 0 0 15,2 0 0-15,-1 2 0 0,-3 3 0 16,2 1 0 0,-1-1 0-16,0 1-1 0,0-1 1 15,1 0 0-15,0-2 0 0,3 1 0 16,0 0 0-1,-1-2 0-15,1 2 0 0,0 0 0 16,3-1 0-16,-2 2 0 16,2-1 0-16,-1 1 0 15,2 1 0-15,0-2 0 16,0 1 1-16,1-3-1 0,1 2 1 15,1-1-1-15,0 0 0 0,0-2 1 16,3 1-2 0,0-2 1-16,0 2 1 0,0-2-1 15,4 0-1 1,-2 0 1-16,1 0 0 0,3 0 0 15,-1 0 1-15,1 0-1 16,0 0-1-16,0 0 1 0,3 0 1 16,-2 3-2-1,-2 0 1-15,4 0 1 0,0 0-2 16,2-1 1-16,-1 1 0 0,1 0 0 15,-2-2 0 1,4 0 0-16,0 2 0 0,-3-2 0 16,2 1 1-16,-3-1-1 15,2-1 0-15,0 2 0 0,-1-2 0 16,0 0 0-1,1 0 0-15,1 0 0 0,0-2 0 16,-1 0 0 0,-1-1 0-16,-1 0 1 0,0-1-1 15,-3 3 0-15,1-1-1 0,0 2 2 16,-2 0-1-1,1 0 0-15,1-2 0 0,3-1 0 16,1-2-1-16,-1 1 1 16,3-1 0-16,0-2 0 0,3 1-1 15,-2 2 1 1,3 0 0-16,-1 1 0 0,-1 3 0 15,3 0 1-15,0 0-1 0,0 0 0 16,-1 0 1 0,4 0-1-16,-2 0 1 0,1 3-1 15,1-2 0-15,-1 0 1 16,10-1-1-16,-15 3 0 0,15-3 1 15,-15 3-1 1,15-3-4-16,0 0-29 0,-14 9-45 16,14-9-4-1</inkml:trace>
  <inkml:trace contextRef="#ctx0" brushRef="#br0" timeOffset="30970.3097">8624 10500 284 0,'0'0'8'16,"0"0"3"0,-10 0 2-16,10 0 4 0,-15 5 0 15,6 0 3-15,-2-3 1 0,0 1 0 16,-4-1-6-16,1-2-3 15,-2 1-2-15,0-1-1 16,-4 1-1-16,-2-1-2 16,-1 3-1-16,-4-3 0 0,0 2-1 15,-4 1 0 1,-1 0-1-16,-1-2 0 0,-4-1 0 15,-1 0 0-15,-3-4 0 0,-3-1 1 16,-2 0-2 0,-1-1-2-16,-1 0 0 0,0 1 0 15,3 2 0-15,-2 3 0 16,5 0 0-16,0 0 0 0,-1 0 0 15,2-2 0 1,-3 0 0-16,-2-2 0 0,-4-1 0 16,0-1 0-1,-1 2 0-15,-2 1 0 0,5 3 0 16,4 0 0-16,6 5 0 0,6 0 0 15,10 4 0-15,4-2 0 16,15 1-8-16,3 4-71 16,6-12-3-16</inkml:trace>
  <inkml:trace contextRef="#ctx0" brushRef="#br0" timeOffset="32490.3249">8704 10805 144 0,'0'0'5'0,"0"0"4"15,0-11 9-15,0 11 6 0,0 0 4 16,0 0 3 0,-8-6 2-16,8 6-1 0,0 0-3 15,-11 9-2-15,11-9-7 0,-11 13-7 16,11-13-4-1,-10 9-2-15,10-9-1 0,-11 3-2 16,11-3 0-16,-15 0-2 16,7 0 1-16,-4-3-1 15,1 1-1-15,-2 1 0 16,-2 1 0-16,-1 0 0 0,-3 1-1 15,2 4 1-15,0-3-1 0,-1 0 0 16,0-1 0 0,1-1 1-16,-1 0-1 0,1-5 0 15,-2 0 0 1,-1 0 0-16,0 3 0 0,-3 0 0 15,-1 2 0-15,-3 3 0 16,1 5 0-16,-2 2 0 0,1-2 0 16,-1 1 0-1,3-1 0-15,0-3 0 0,4-2 0 16,-1-3 1-16,1 0-1 0,1-1 0 15,-1-1 0 1,0 1 1-16,0 1-1 0,0 0 0 16,0 0 0-16,1 4 0 15,0-1 0-15,2 0 0 16,1-2 1-16,-2-1-1 15,0-1 0-15,1-3 0 0,-2-1 1 16,0-1-1 0,3 2 0-16,-6 1 0 0,3 3 0 15,1 0 0-15,-2 2 0 0,4 1 1 16,0 1-1-1,0-1 0-15,3-2 1 0,-2-1-1 16,4-4 0-16,0-3 1 16,-1-2-1-16,1 1 1 0,-3 1-1 15,0 0 1 1,0 3 0-16,-1 2 1 0,-2 2-1 15,2 0 1-15,-1 1-1 0,2 0 0 16,1-1 1 0,2-1-2-16,-2-4 1 0,3-2 0 15,0-1 0-15,-1 1 0 16,1 1-1-16,-1 1 1 15,2 4-1-15,1 1 0 16,9 0 0-16,-15 5 0 0,15-5-2 16,-5 12-7-1,5-12-22-15,0 0-49 0,0 0 2 16</inkml:trace>
  <inkml:trace contextRef="#ctx0" brushRef="#br0" timeOffset="34260.3426">12589 10326 188 0,'0'0'6'0,"0"0"2"15,-12-8 4-15,12 8 4 16,0 0 4-16,0 0 4 0,-10-8 3 15,10 8 2-15,0 0-4 16,0 0 1-16,0 0-4 16,0 0-4-16,-4 4-3 0,4-4-5 15,0 0-3 1,0 0-2-16,0 0-2 0,0 0-2 15,0 0 0 1,9 10-1-16,-9-10 1 0,17 2-1 16,-3 0 0-16,2-2 1 15,5 0-1-15,3 0 0 0,1 0 1 16,9 0-1-16,2-2 1 0,2-4-1 15,3 1 0 1,5 0 1-16,4-1-1 0,1 1 1 16,4 0 1-1,3-1-1-15,2 0 2 0,4 2-1 16,0-1 1-16,1 0 0 15,0 2 0-15,-1 1 0 0,-2 1 0 16,-5 1-1 0,0 0 0-16,-3 6 0 0,-4 1 0 15,-3 3-1-15,-3-1 0 0,-4 1 0 16,-2 0 0-1,0-3 0-15,-5 0-1 0,-1 1-2 16,-5-6-9 0,4-4-45-16,-6 2-23 0,-2 2-1 15</inkml:trace>
  <inkml:trace contextRef="#ctx0" brushRef="#br0" timeOffset="35850.3585">12522 10672 259 0,'0'0'7'0,"0"0"0"16,0 0 3-16,0 0 2 0,-7-8 1 15,7 8 3 1,0 0 1-16,0-11 1 0,0 11-4 16,0 0-1-1,0 0-2-15,7-6-2 0,-7 6-1 16,14-3-3-16,-1-1 0 0,4 1-1 15,5-2 0 1,2-1-1-16,6-2 0 0,0 2 0 16,5 1-1-16,1 2 0 15,1 1 0-15,2 2 0 0,0 0-1 16,1 4-1-1,1 1 1-15,0-1 0 0,0 0-1 16,2 0 1 0,-3-4-1-16,4 0 1 0,-1-2-1 15,-4-2 1-15,3-2-1 0,-4 0 1 16,1 2 0-16,-3 2 0 15,0 2-1-15,-4 0 1 0,-3 3-1 16,-4 6 1 0,-1-3 0-16,-3 0-1 0,-1 1 1 15,-4-4 0 1,0 0 1-16,0-2-1 0,1-1 1 15,-1 0 0-15,3 0-1 0,-3 0 1 16,0 2-1 0,0 1 1-16,-2-1-2 0,-1 1 1 15,-1 0 0-15,-3 0 0 16,-9-3 0-16,17 2 0 0,-17-2 0 15,13 0 1 1,-13 0-1-16,16 0 0 0,-16 0 1 16,14 0-1-1,-5 0 0-15,-9 0-1 0,16 0 1 16,-16 0 0-16,14 3 0 0,-14-3 0 15,13 0 0-15,-13 0 1 16,10 0-1-16,-10 0 1 0,15-1 0 16,-15 1-1-1,15-2 0-15,-15 2 0 0,17 0 0 16,-17 0-1-1,13 0 0-15,-13 0 1 0,11 0-1 16,-11 0 1-16,13 0-1 16,-13 0 0-16,11-2 0 15,-11 2 0-15,15-3 0 0,-15 3 0 16,15-3 1-16,-15 3-1 15,11-3 0-15,-11 3 0 0,11 0-1 16,-11 0 1 0,8 0-2-16,-8 0-2 0,10-1-5 15,-10 1-14 1,15 0-55-16,-15 0-4 0</inkml:trace>
  <inkml:trace contextRef="#ctx0" brushRef="#br0" timeOffset="49340.4932">8141 9544 288 0,'0'0'4'0,"0"0"3"0,0 0 1 16,-10-1 2-1,10 1 2-15,0 0 1 0,-9-2 1 16,9 2 2-16,0 0-3 15,0 0-3-15,-10 3-2 0,10-3 0 16,-5 9-3-16,5-9 0 0,-7 12-2 16,7-12 0-1,-2 16 0-15,0-7 0 0,1 3 0 16,0 0 1-1,-1 5 0-15,2 1 0 0,-1 3-1 16,0 1 1-16,0 3-1 16,1 1 0-16,0 3-1 15,0-1-1-15,0 2 0 16,0 1 0-16,2-2-1 0,-1 3 1 15,3-1-1-15,-2 1 0 0,0-1 1 16,-2-1-1 0,2-2 1-16,-1-1-1 0,0-5 1 15,2-1-1 1,-2-3 1-16,1 1-1 0,0-5 0 15,0 1 1-15,0 1-1 16,1 2 0-16,-2 1 1 0,1 0-1 16,-2 3 1-16,2 0 0 0,-2-1 1 15,0-3-1 1,0-1 1-16,0-5 0 0,0-1-1 15,-2-2 1 1,2-9-2-16,0 0 2 0,0 0-2 16,0 8 1-16,0-8 0 15,0 0 0-15,0 0 0 16,-6 10-1-16,6-10 1 15,-8 9 0-15,8-9-1 0,-11 10 1 16,11-10-1-16,-10 6 0 0,10-6 0 16,-10-5 1-1,1-5-1-15,0-4 0 0,-2-4-1 16,-3-3 0-1,-1-1 1-15,-2-1 0 0,2 3-1 16,-1 2 0-16,1 3 0 16,0 2 1-16,5 3 0 0,-1 3 0 15,11 7 0 1,-14-15 0-16,8 6 0 0,0 1 0 15,0-2-1-15,6 10 0 0,-7-14 1 16,7 14 0 0,-5-12-1-16,5 12 1 0,0 0-1 15,0 0 0-15,0 4 1 16,0-4-1-16,12 18 0 0,-1-7 0 15,0 0 1 1,2 1 0-16,1 1-1 0,0 0 1 16,2-1 0-16,-5 2 1 0,3 3 0 15,-2-1 0 1,-2 2 0-16,0-1-1 0,-2-2 1 15,1-1 0-15,-2-3 0 16,-7-11-2-16,13 10 1 16,-13-10 0-16,10 0 0 15,-10 0 0-15,10-13 0 0,-5 3 0 16,1 0-1-1,0-2 0-15,0 0 1 0,4 0-1 16,0 1 0-16,3-2 0 0,2-2 0 16,4-5 1-1,1-3 0-15,4-2 0 0,2-3 0 16,-1-1 0-16,1 0 0 15,-1 3-2-15,-4 1-10 0,2 9-64 16,-6 8-3 0</inkml:trace>
  <inkml:trace contextRef="#ctx0" brushRef="#br0" timeOffset="51160.5116">7417 11637 250 0,'0'0'5'0,"0"0"5"16,0 0 3-16,0 0-1 0,0 0 3 15,0 0 2 1,0 0 3-16,0 10 1 0,0-10-1 16,0 0-6-16,0 0 0 15,1-8-1-15,-1 8-1 16,0-18-2-16,0 4-3 15,0-4-1-15,0-4-2 0,0-5-1 16,0-2-2-16,0-4 0 0,0-3 0 16,4-1-1-1,-1-3 0-15,0 1 0 0,1 0-1 16,0 3 1-1,0-1 0-15,0 2 0 0,0 2 0 16,-1 2-1-16,0 4 1 16,-1 1 0-16,0 2 0 0,-1 1 0 15,-1 2 0 1,0 3-1-16,0-1 1 0,0 2 0 15,0 3-1-15,0-1 0 0,0 3 0 16,0 3 1 0,0 1-2-16,0-2 1 0,0 10 0 15,0-14 0-15,0 14 1 16,0-10 0-16,0 10 0 15,0 0 0-15,0 0 0 16,0 0 0-16,0 0 0 0,0 0 1 16,-7 9-2-16,7-9 1 0,-6 11 0 15,6-11 0 1,0 0 0-16,-6 10 1 0,6-10-1 15,0 0 0 1,0 0 0-16,0 0 0 0,-11 13-1 16,11-13 1-16,-11 19 0 15,3-5-1-15,-3 0 1 0,1 3 0 16,-4 0 0-1,2 1 0-15,-2-2 0 0,1 1 0 16,2-2 0-16,0-1-1 0,0 1 1 16,3-2-1-1,0 3 0-15,1-5 0 0,2 4 1 16,-1-4-1-16,3-1 0 15,3-10 1-15,-5 14 0 16,5-14 0-16,0 0-1 16,0 0 1-16,8-10 0 0,1-2-1 15,1-4 1 1,1-2-1-16,5-1 1 0,0-3-2 15,2 0-2-15,0-1 0 0,2 4-2 16,-2-1 1 0,0 4 0-16,-2-1 1 0,-3 5-1 15,-3 2 3-15,-10 10 1 16,14-12 2-16,-14 12-1 0,0 0 1 15,4-10 0 1,-4 10-1-16,0 0 0 0,0 0 0 16,9-2 0-16,-9 2 0 0,18 17 2 15,-6 3 0 1,4 3 1-16,1 6 0 0,1 3 1 15,1 2-1-15,1-1 0 16,0-1 0-16,-4-6-1 16,1-9-8-16,-2-4-66 15,-2-1-1-15</inkml:trace>
  <inkml:trace contextRef="#ctx0" brushRef="#br0" timeOffset="54740.5474">13041 9140 295 0,'0'0'8'15,"0"0"3"-15,0 0 4 0,0 0 1 16,0 0 1-16,0 0 4 16,0 0-1-16,0 0 1 15,0 0-6-15,0 0-4 0,0 0-3 16,-2 17 0-1,2 0-2-15,-1 4-1 0,1 5-1 16,-1 4 0-16,1 5-1 16,0 1-1-16,1 3 0 15,4 1 0-15,-1 2-1 16,0-1 0-16,5 0 0 0,-3 1 0 15,2-2 0-15,-2 1 0 0,0-2-1 16,-1-4 1 0,0 0-1-16,-1-6 1 0,-3 2-1 15,2-4 0 1,-2-1 0-16,0-1 1 0,-1 2-2 15,0-1 1-15,0-3 1 16,0 2-1-16,0-3 0 0,-1-1 0 16,0-5 1-16,-2-2-1 15,3-6 0-15,0-8 1 16,-3 12-1-16,3-12 1 0,0 0 0 15,0 0-1 1,0 0 1-16,0 0 0 0,-10 5-1 16,10-5 2-16,-10 5-2 15,10-5 0-15,-13 2 0 16,13-2 0-16,-18 0 0 15,9-3 0-15,-1-4 0 0,-2-2 0 16,2-4 0-16,-2 1 0 0,-1-1 0 16,3 0 0-1,-3 1 0-15,2 0 0 0,0 1 0 16,-1-3 0-1,2 1 0-15,-1 0 0 0,0-3 0 16,0 2 0-16,-1 0 0 16,3 0 0-16,0 4 0 0,1 3 0 15,8 7 0 1,-14-10 0-16,14 10 0 0,0 0 0 15,-6 7 0-15,6 3 0 0,3 1 0 16,4 3 0 0,4 4-2-16,0 1 2 0,2 2 0 15,3 0-1-15,-2 1 1 16,2-1 0-16,-1-1 0 15,1-3 0-15,-1 0 0 16,0-3 0-16,-1-2 0 0,0 0 0 16,-2-4 0-16,1-1 0 0,-4-2 0 15,0-1 0 1,-9-4 0-16,15 3 0 0,-15-3 0 15,14-7 0 1,-4-5 1-16,-3-6-1 0,5-4 2 16,2-4-2-16,-1 0 0 15,3-2 0-15,-1 2 0 0,2 1 0 16,0 4 0-1,-1 4 0-15,1 5 0 0,-4 3-2 16,1 2-7-16,-3 2-37 0,0-4-34 16,0-1-2-1</inkml:trace>
  <inkml:trace contextRef="#ctx0" brushRef="#br0" timeOffset="56820.5682">13528 11472 302 0,'0'0'6'0,"0"0"4"0,0 10 2 16,0-10 2-16,0 0 1 15,0 10 3-15,0-10 2 0,0 0-1 16,0 0-4-1,0 0-3-15,0 0-2 0,5-6-1 16,-1-7-1 0,-2-6-3-16,1-3 0 0,-1-5-2 15,-1-5 0-15,-1-2-2 16,1-1 0-16,0-2-1 0,-1-1 0 15,1 2 0-15,0 1 0 16,-1 2 0-16,0 1 0 16,1 3 1-16,-1 1-1 0,0 4 1 15,-2 5 0 1,-1 1-1-16,1 3 1 0,-2 3-1 15,2-1 1-15,-2 2-1 16,4-2 0-16,-1-1 0 16,1 0 0-16,0-1 0 0,0 2 1 15,0 1-1-15,0 0 0 16,0 0 0-16,0 4 1 0,0 8-1 15,-1-14 0 1,1 14 1-16,-4-12-1 0,4 12 0 16,-5-14 0-1,5 14 0-15,-2-14 0 0,2 14 0 16,-5-16 1-16,5 16-1 15,-7-13 0-15,7 13 0 0,0 0 0 16,-9-10 1-16,9 10-1 0,0 0 0 16,-12 0 0-1,12 0 0-15,-9 10 0 0,9-10 0 16,-7 10 0-1,7-10 0-15,-6 16-1 0,2-6 1 16,0 2 0-16,-1 5 0 16,-1 0 0-16,-1 0 0 0,-1 4 0 15,0-1 0 1,-3-1 0-16,2-1 0 0,1-4 0 15,-3-2 0-15,2-3 0 0,9-9 0 16,-15 8 0 0,15-8-1-16,-11 2 1 0,11-2-1 15,0 0 1-15,0 0-1 16,0 0 1-16,-8-7-1 15,8 7 0-15,0-10 1 16,0 10 0-16,9-18 0 0,-2 5-1 16,2-1 1-16,1-5 0 0,1-1 0 15,1 0 0 1,1-4 0-16,3 1 0 0,-1 0 0 15,2 0 0 1,-1 4 0-16,1 3-1 0,3 1 0 16,-2 1 0-16,2 6-1 15,-2 1-1-15,0 3 1 0,-2-1-1 16,-3 2 1-1,-1 1 0-15,-1 1 0 0,-11 1 1 16,13-2 0-16,-13 2 1 0,11 0 0 16,-11 0 0-1,11 2-1-15,-2 0 1 0,1 6 0 16,1 3 0-16,1 7 0 15,2 5 0-15,0 6 0 16,2 5 1-16,-2 6 0 16,3 2-1-16,-4-1 1 0,5-2 0 15,-3-4 0 1,0-5-1-16,-3-9-7 0,6-7-43 15,-6-1-27-15,-1-8-3 0</inkml:trace>
  <inkml:trace contextRef="#ctx0" brushRef="#br0" timeOffset="58410.5841">10417 11333 376 0,'0'0'3'16,"0"0"4"-16,0 0 0 0,0 0 1 15,0 0 2-15,0 0 0 16,0 0 0-16,-10 4 1 16,10-4-2-16,0 0-3 15,-1 16 0-15,1-4-1 0,0 6-1 16,0 6 1-1,0 8-1-15,0 9 0 0,0 10 0 16,1 7 0-16,2 7-1 0,4 6 0 16,0 1 0-1,3 6 0-15,0-3-1 0,2-6 0 16,0-3 0-16,0-5-2 15,-2-9 0-15,-3-7 0 0,-1-7 0 16,-1-7 0 0,-4-4 0-16,0-8 0 0,-1-3 0 15,-2-3 0 1,-3-2 0-16,-2 0 0 0,1-3 0 15,-4 1 0-15,0-4 0 0,-1-2 0 16,-1-3 0-16,-1 0 0 16,-2-8 0-16,-3-6 0 15,1-3 0-15,-2-3 0 16,-1 0 0-16,-2 0 0 0,-1 2 0 15,0 0 0 1,0 3 0-16,4 4-2 0,-1 0 1 16,0 1 1-16,4 1-1 0,-1 1 1 15,2-3 0 1,2 0-1-16,2 2 1 0,1-3 0 15,10 12-1-15,-13-14 1 16,13 14 0-16,0 0 0 0,0 0 0 16,0 0 0-1,0 0 0-15,3 17 0 0,8 1 0 16,3 4 0-1,3 5 0-15,3 4 1 0,3-2-1 16,4 4 0-16,0-1 0 0,-1-2 0 16,1-1 0-16,-3-4 0 15,1-2 0-15,-3-3 0 0,1-1 0 16,-4-4 0-1,-1-1 0-15,0-6 0 0,-4-2 0 16,1-1 0 0,-2-5 0-16,-1-2 1 0,1-10-1 15,-1-8 1-15,3-9 0 16,-2-9 1-16,6-7-2 0,-1-5 0 15,5-4 0-15,1 2 0 16,3 2 0-16,3 10-2 16,-3 4-13-16,-1 13-64 0,0 13-2 15</inkml:trace>
  <inkml:trace contextRef="#ctx0" brushRef="#br0" timeOffset="61700.617">8994 13650 219 0,'0'0'3'16,"0"0"5"-16,-3-13 4 16,3 13 5-16,-3-14 4 15,3 14 1-15,-5-11 1 0,5 11-1 16,-4-12-1-1,4 12-4-15,0 0-5 0,0 0-3 16,0 0-3-16,0 0-2 16,0 0 0-16,0 9 0 15,3 4-1-15,3 5 1 16,0 6-1-16,-1 7 1 0,1 7-3 15,2 5 1-15,1 6 0 0,-2-1-1 16,0 2 0 0,-1-3-1-16,1-6 0 0,-3-6 0 15,-1-8 0 1,1-7-1-16,-3-8 1 0,-1-12-1 15,0 0 2-15,4-8 0 16,-4-13-1-16,0-10 1 0,-3-13-1 16,-1-6 1-16,-1-8-1 15,0-3 0-15,-3 1 0 16,0 4-1-16,2 8 1 0,-1 9-1 15,0 8 1 1,0 11 0-16,3 10 1 0,4 10-1 16,-8-9 0-16,8 9-1 15,0 0 1-15,0 0 0 16,0 0 0-16,0 0 0 15,8-10-1-15,-8 10 2 0,14-12-1 16,-3 5 0-16,-2 2 1 0,1 2-1 16,1 3 0-1,1 0 1-15,1 4-1 0,-1 2 0 16,2 1 0-1,1 1 0-15,0-1 1 0,1-3-1 16,1-1 0-16,-1-1 0 16,2-1 0-16,-2-1 0 0,-1 0 0 15,0 0 0 1,1 1 1-16,-4 2-1 0,-2-2 0 15,1 2 0-15,-3 0 1 0,1 0-1 16,2-1 0 0,-1-2 0-16,2 0 0 0,3-2 0 15,3-3 0 1,0 0 0-16,5-1 0 0,2 0 0 15,0 4 0-15,2 2 0 16,0 0 0-16,3 0 0 0,-1 5 0 16,2-1 1-16,2-1-1 0,0-1 1 15,3-2 1 1,2 0-1-16,1-3 1 0,0-3 0 15,5 1-1 1,-1-1 1-16,3 0-1 0,0-2 0 16,0 3 0-16,2-2 0 15,-1 2-1-15,-2-1 0 0,4 0 1 16,-3 2-1-1,-1 1 0-15,0 1 0 0,1-3 0 16,4 1 0-16,-1-2 1 0,3-1-1 16,0-2 1-1,3 1 0-15,0-2 0 0,2 1-1 16,-1 1 1-1,-1 0 0-15,2 2-1 0,0 1 0 16,-1 0 0-16,-1 0 1 16,1 1-1-16,-1-1 0 0,-1 0 1 15,-1 2-1 1,-3-2 0-16,0 3 1 0,-2 0-1 15,1 2 1-15,-2 0-1 0,-1 0 0 16,2 0 0 0,-2 0 1-16,1 2-1 0,-2 0 0 15,1-2 0-15,-3 0 1 16,-1 1-1-16,-2 1 0 0,-5-2 1 15,2 0 0 1,-4 0-1-16,1-3 1 0,-2-1 0 16,0-2-1-16,-2-1 1 0,-3 0 0 15,2 0-1 1,-3 0 1-16,-2 4-1 0,-3-1 0 15,-5 3 1 1,-3-1 0-16,-2 2 0 0,-3 0-1 16,-8 0 1-16,12 0-1 15,-12 0 1-15,0 0 0 0,10 0-1 16,-10 0 1-1,0 0-1-15,10 0 1 0,-10 0-1 16,0 0 1-16,0 0 0 0,0 0-1 16,1 7 1-1,-1-7-1-15,0 13 0 0,-4-4 0 16,2 3 0-16,0 0 0 15,1 5 0-15,1 4 0 0,0 3-1 16,0 3 0 0,0 5 1-16,0 2 0 0,3 5-1 15,-1 2 1 1,4-2-1-16,-2 1 2 0,3-1 0 15,-1-4-1-15,-2-2 1 0,-1-5-1 16,2-7 1-16,-3-4-1 16,0-3 1-16,-2-3-1 15,0-11 1-15,0 11-1 16,0-11 0-16,0 0 1 0,-7 8-1 15,7-8 0 1,0 0 0-16,-8 6 0 0,8-6 1 16,-12 2-1-16,12-2 0 0,-16 0 0 15,7 0 0 1,-4 0 0-16,-1-2 0 0,-1 1 0 15,-2 1 0-15,-2 0 0 16,-2 0 0-16,-1 0-1 0,-2 3 1 16,-3 0 0-1,-2 2-1-15,-2-1 1 0,-1-1 0 16,-2 0 0-1,-4-1 0-15,1-1 0 0,-2 1 0 16,1-2 0-16,1 0 0 0,-3 0 0 16,2 0 0-1,0 0 0-15,2 0 0 0,-3 0 0 16,1 0 0-16,-2 0 0 15,-1 0 0-15,0 0 0 0,0 0 0 16,-4 0 0 0,-2 0 0-16,3 0 0 0,-2 0 1 15,0 0-1 1,1 0 0-16,-2 0 0 0,3 0 0 15,0 1 0-15,2 2 0 0,-1 0 0 16,0-3 0-16,1 2 0 16,3-2 0-16,-2 0 0 0,0 0 0 15,0 0 0 1,3 0 0-16,-1 0 0 0,1 0 0 15,3 0 0 1,-3 5-1-16,1 2 1 0,2 1 0 16,-2 1 0-16,0 2 0 0,1-2 0 15,0 2 1 1,2-1-1-16,0-2 0 0,0-2 0 15,2 0 0-15,1-1 1 16,-1-1-1-16,1-1 0 0,1-1 0 16,1 1 0-1,0-1 0-15,0-1 0 0,1-1 0 16,0 0 0-1,2 0 0-15,-1-1 0 0,3-1 0 16,-3-2 0-16,4-2 0 0,-2 1 0 16,-1 1 0-16,1 2 0 15,0 0 0-15,0 1 0 0,1 0 0 16,-1 1 0-1,0 0 0-15,3 0 0 0,1-1 0 16,1-2 0 0,0 3 0-16,2-3 0 0,-1 1 0 15,2 0 0-15,-2 2 0 16,-1 0 0-16,1 4 0 15,0 1 0-15,0 2 0 0,1 1 1 16,-2 1-2-16,4-4 1 16,0 0 1-16,1-2-1 0,0-3 0 15,2 0 0 1,0 0 1-16,0 0-1 0,0-4 1 15,0 2-1 1,0 1 0-16,-3 1 0 0,3 0 0 16,-2 0 0-16,3 0 0 0,-1 0 0 15,0-1 0-15,2 1 0 16,0-5 0-16,-1 3 0 0,2-1 0 15,-2 1 0 1,1 0 0-16,-3 2-1 0,1 4-2 16,0 0-8-1,13-4-54-15,-12 12-16 0</inkml:trace>
  <inkml:trace contextRef="#ctx0" brushRef="#br0" timeOffset="62880.6288">8935 13583 309 0,'0'0'6'15,"0"0"4"-15,0 0-1 16,0 0 2-16,0 0 1 0,0 0 3 15,0 0 1-15,0 0 0 0,-5 0-6 16,5 0-2 0,0 0 0-16,0 0-2 0,-12 0-1 15,12 0-1 1,-9 5-1-16,9-5 0 0,-13 4-1 15,2-4-1-15,3 0 1 16,-2 0-1-16,-2-2 0 0,-1-3-1 16,-2 0 1-16,-1-1-1 15,-1 3 0-15,0-2 1 16,-2 2-1-16,-1 2 0 0,-3 0 0 15,1 1 1 1,-3 0-1-16,1 0 0 0,-1 0 0 16,0 0 0-1,5-2-2-15,-1-1-8 0,9 1-33 16,3 2-34-16,9 0-1 15</inkml:trace>
  <inkml:trace contextRef="#ctx0" brushRef="#br0" timeOffset="64270.6427">8954 13854 255 0,'0'0'5'15,"0"0"3"1,0 0 4-16,-4 5 1 0,4-5 1 16,0 0 2-1,-5 9 1-15,5-9 1 0,0 0-1 16,0 0-3-16,0 0-3 15,-8 0-1-15,8 0 0 0,-12-2 0 16,12 2-2-16,-12 0-2 0,2 0-1 16,-3 0-2-1,3 0 0-15,-2 0-1 0,-2 0-1 16,1 0 0-1,-2 0-1-15,1 0 1 0,-3-2-1 16,1 1 0-16,-3 0 1 16,-2 1-1-16,0 0 1 15,-4 0-1-15,-2 1 0 16,0 2 1-16,-2 0-1 0,-1 0 1 15,0 0 0-15,0 0 0 0,2 2 0 16,-1-5 0 0,-1 3-1-16,2 0 2 0,0-1-2 15,2 1 1 1,-3-1-1-16,2 2 1 0,-1-4-1 15,3 2 0-15,-2-2 1 16,0 0-1-16,-1 0 1 0,2 0-1 16,-1 0 1-16,0 3 0 15,-2-3-1-15,2 2 1 16,3 0-1-16,-1 0 1 0,3-1-1 15,0-1 1 1,0 0-1-16,0 0 1 0,2 0-1 16,-2 0 1-16,-4 0 0 15,0 0 0-15,2 0 0 16,0 3 0-16,0 1 0 15,3 1 0-15,0-3 0 0,2-2-1 16,-2 0 0-16,1 0 0 0,1-6 0 16,-1 0 1-1,-1 0-1-15,2 0 0 0,2 4 0 16,1-1 0-1,1 3 1-15,1 0-1 0,-1 0 1 16,2 5-1-16,-1-2 1 16,1 0 0-16,-4-3-1 0,0 0 1 15,2-3 0 1,-1-2-1-16,1-2 1 0,1 2-1 15,4 2 1-15,-1 1-1 0,11 2-1 16,-11 2 0 0,11-2-5-16,0 10-15 0,0-10-57 15,0 0-4-15</inkml:trace>
  <inkml:trace contextRef="#ctx0" brushRef="#br0" timeOffset="65870.6587">12439 13324 154 0,'0'0'4'0,"0"0"4"16,0 0 4-16,3 5 2 0,-3-5 0 16,1 10 4-1,0-2 3-15,-1-8 1 0,-1 13-1 16,1-13-3-16,-5 12-1 15,5-12-1-15,0 0 0 0,0 0-2 16,0 0-2 0,0 0-2-16,-9-10-3 0,9 10-1 15,-1-10-1 1,1 10-2-16,0 0 0 0,0 0-1 15,5 6 1-15,5 1 0 0,2-1 0 16,4-2 1-16,7-4-1 16,2 0 2-16,7-3-3 15,1-4 1-15,1-5 0 16,1 0-3-16,1 4-8 0,-3-2-25 15,-2 8-41 1,-5 3-2-16</inkml:trace>
  <inkml:trace contextRef="#ctx0" brushRef="#br0" timeOffset="67460.6746">12488 13658 195 0,'0'0'6'0,"0"0"0"16,0 0 3-16,-8 0 0 15,8 0 1-15,0 0 2 0,-11 0 3 16,11 0 1 0,0 0-5-16,0 0 1 0,0 0-1 15,0 0 1 1,0 0-1-16,0 0-1 0,0 0-2 15,9 3-2-15,-9-3 0 0,14 7-1 16,-7-6-1-16,8-1-2 16,-2 0 0-16,5-3-1 0,3-3 0 15,0 1 0 1,2-2 1-16,-3 2-1 0,4 2-1 15,-2 2 1 1,1 1 0-16,-4 0-1 0,0 1 1 16,1 2-1-16,-1-2 0 0,1 1 1 15,2-1-1 1,-2-1 0-16,2 0 0 0,-3 0 0 15,-2-1-1-15,0-2 1 16,-3 3 0-16,0 0 0 0,-2 0 0 16,0 0 0-1,-2 0 0-15,2 0 0 0,0-2 0 16,0-1 0-1,5-1 0-15,-4-1 0 0,3 2 0 16,1-1 0-16,0 0 0 0,1 4 0 16,1 0 0-16,3 0 1 15,-2 3-1-15,4 0 0 0,4 2 0 16,-2-5 1-1,3 2 0-15,-1-2 0 0,3 0 1 16,-2 0-1 0,3-2 1-16,-3-1-1 0,-2 1 1 15,1 0-1-15,-2 0 1 16,2-1-1-16,-1 0-1 15,1 1 1-15,-1-3 0 0,2 2 0 16,-2-3-1-16,3 3 1 16,-3-1-1-16,3 1 1 0,-1 1-1 15,-3 1 1 1,3 1-1-16,-4 0 1 0,0 4-1 15,-1 1 0 1,0-1-1-16,-5 3-8 0,-1 3-36 16,-1-5-25-16,-3-1-4 0</inkml:trace>
  <inkml:trace contextRef="#ctx0" brushRef="#br0" timeOffset="89210.8921">8644 15497 121 0,'0'0'6'16,"0"0"5"-16,0 0 6 15,-10-3 4-15,10 3 3 0,0 0 1 16,-11-2 3-1,11 2-1-15,0 0-6 0,-12 0-5 16,12 0-3 0,0 0-5-16,-8 0-3 0,8 0-1 15,0 0-1-15,0 0 0 0,-10 2-1 16,10-2 0-16,0 0-1 15,0 0 1-15,0 0-1 16,0 0-1-16,0 0 0 16,0 0-1-16,0 0 0 0,11 0 1 15,-3-2 1 1,4 1 0-16,2 1 0 0,4 0 2 15,0 0 0-15,9 0-1 0,-3 0 1 16,6-1 0 0,3-1 0-16,0 0-1 0,1-2-2 15,-1 2-7-15,-1-2-23 16,-4-2-35-16,1 2-4 0</inkml:trace>
  <inkml:trace contextRef="#ctx0" brushRef="#br0" timeOffset="93190.9319">7412 15837 146 0,'0'0'3'0,"0"0"0"15,6 4 3 1,-6-4 1-16,11 2 0 0,-11-2 0 16,19 2 1-16,-9-2 1 15,2 0-3-15,-2 3-2 0,6 1 0 16,-2-1-2-1,4 0 0-15,6-2 0 0,-2 2 1 16,6-3-2 0,-4 0 1-16,7-3 0 0,-5-3 1 15,8 1-1-15,-8-3 0 0,1 4 0 16,-1-3 0-1,3 3-1-15,-4-1 1 0,1 1-1 16,-1 4 0-16,0-3 0 16,0 1 0-16,-5 1 0 0,5-1-1 15,-5-1 1 1,4-1 0-16,-4-2-1 0,4 1 1 15,-4-4 0-15,4 1 1 0,-3 0-1 16,4-1 0 0,2 3 0-16,-6 0 0 0,7 0-1 15,-6 2 1-15,6 2 0 16,-7 0-1-16,8 1 0 0,-8-1 0 15,1 1 1 1,-2-1-1-16,2 1 1 0,0-2-1 16,-1 2 0-1,-2-1 0-15,1 0 1 0,-1 2-1 16,-2-3 0-16,2 3 1 0,-3-3-1 15,3 2 1 1,-2 0 1-16,3-1-2 0,-1 0 1 16,3-1 0-16,-4 1-1 15,4-3 0-15,-3 3 1 0,4-1 1 16,4 2 1-1,-4-3 1-15,4 4 1 0,-3-3-1 16,4 1 1 0,-4 1 0-16,7 1 1 0,-7-1-2 15,2 1 0-15,-1 0-1 0,2 0 0 16,-5 3 1-16,3 1 1 15,-5 0 0-15,-3-1 0 16,-3 2 1-16,-3 1-1 16,-11-6 0-16,16 11 0 0,-16-11-2 15,8 7 0 1,-8-7-1-16,0 0 0 0,10 10 0 15,-10-10-2-15,0 0 3 0,0 0-1 16,0 0 0 0,0 0 0-16,0 0 0 0,0 0-1 15,0 0 1-15,0 0-1 16,0 0 0-16,0 0 1 0,-6-2-2 15,6 2 1 1,0 0 0-16,0 0 0 0,-8-11 0 16,8 11-1-1,0 0 0-15,-4-9 1 0,4 9-2 16,-5-9 1-16,5 9 0 0,-7-10 0 15,7 10 0 1,-7-11 0-16,7 11 0 0,-5-15 0 16,5 15 0-16,-6-10 0 15,6 10-1-15,0 0-1 0,0 0-1 16,0 0 1-1,0 0 0-15,0 0 1 0,0 0-1 16,0 0 1 0,-9 7 1-16,9-7 1 0,0 0 0 15,-11 7-1-15,11-7 1 0,-8 4-1 16,8-4 0-16,-11 7 1 15,11-7-1-15,-9 6 0 0,9-6 1 16,0 0 0 0,-10 4 1-16,10-4 2 0,-5-11-2 15,3-3 0 1,0-6 0-16,0-7 0 0,-2-6 0 15,3-4-1-15,0-4-1 0,1-2 0 16,0 1-1 0,1 1 0-16,5 7 0 0,-2 1-1 15,0 10 1-15,2 4 0 16,0 9-1-16,-6 10 2 0,12-9 0 15,-12 9 0 1,11 0 0-16,-11 0 0 0,16 3 0 16,-16-3 1-1,13 0-1-15,-5 0 0 0,-8 0 0 16,18-6 0-16,-10 1 0 0,2 2 1 15,1-2-2-15,1 3 2 16,2-2-1-16,1 1 0 0,2-1 0 16,-1 3 0-1,4 0 0-15,0-2 0 0,2 3 0 16,0 0 0-1,6 0 0-15,0 0 0 0,1 0 0 16,1-3 0-16,-2 3 1 16,6-2-1-16,-3-1 0 15,4 0 0-15,-5-1 1 0,3 2-1 16,-1-3 0-16,0 2 0 15,0 0 0-15,-1 1 0 0,-1 2 0 16,0 0 0 0,1 0 0-16,-4 0 1 0,4 1-1 15,-2 3 1 1,4-3-1-16,1 2 1 0,0-1-1 15,3 1 1-15,-3 1-1 0,3-1 0 16,-2 2 1-16,2-1-1 16,-4 3 0-16,3-2 1 15,-3 0-1-15,-1-2 1 16,2-3 0-16,-2 1 0 0,2-1-1 15,0-1 1 1,0-5-1-16,-2 2 1 0,4-2 0 16,-1 2-1-16,0-3 0 15,0 2 1-15,0 1-1 16,0-1 0-16,-1 1 0 0,3 0 1 15,-4-1-1-15,0 1 0 16,1-2 0-16,0 2 1 0,1-2-1 16,0 2 1-1,2-1-1-15,-3 0 0 0,1 1 0 16,-2 1 1-1,0 0-1-15,-2 2 0 0,1 1 1 16,0 0 1-16,-3 0-1 16,3 1 1-16,-3 2 0 0,1 0-1 15,0-3 1-15,0 0 0 16,-3 0-2-16,2 0 1 15,-3-4 0-15,3 1 0 0,-2-1-1 16,0 3 0 0,-1-1 1-16,1 2-1 0,1 0 1 15,0 0-1 1,0 4 1-16,1-1-1 0,1 0 1 15,1-2-1-15,2-1 1 0,1 0-1 16,-1-1 0-16,2-5 1 16,1-1-1-16,1 2 0 0,-1-2 0 15,-2 1 1 1,-1 2-1-16,0-1 0 0,-2 5 0 15,-4-3 0 1,1 1 0-16,-5 2 0 0,-3-3 0 16,-1 0 1-16,0-2 0 15,-5-1-1-15,1-4 1 0,-3-1 0 16,1-2 0-16,-3 0 1 15,-2 0-2-15,0 3 1 16,-8 10 0-16,11-13 0 0,-11 13 0 16,0 0 0-1,0 0 1-15,0 6 0 0,0-6 0 16,-8 12 0-1,8-12-1-15,-7 12 1 0,7-12-1 16,-4 12 0-16,4-12-1 16,0 10 0-16,0-10 1 0,0 11 0 15,0-11 0-15,0 17 0 0,0-6 1 16,4 7-1-1,-1 4 0-15,1 5 1 0,2 6-1 16,-1 6 1 0,1 3-1-16,0 3 0 0,0 3 1 15,-3-2-1-15,-1-3 1 16,-2-4-1-16,0-4 0 0,0-7 0 15,-1-5-1-15,-2-6 1 16,2-3-1-16,1-14 0 16,-5 13 1-16,5-13-1 0,-5 9 0 15,5-9 1 1,0 0-1-16,-11 7 0 0,11-7 1 15,-14 8-1 1,14-8 0-16,-17 6 0 0,5-2 1 16,0-2-2-16,-2-2 1 15,-1 1 0-15,-1 0 0 0,-3 0 0 16,2-1 0-16,-2 1 0 0,-4 0 0 15,0 1 0 1,-2 0 0-16,0-2-1 0,-1 3 1 16,-3-3 0-1,-1 0-1-15,-1 0 1 0,0 0 0 16,-1 0-1-16,-2 0 1 15,-3 0 0-15,2 0 0 16,-2 0 0-16,-1 0 0 16,0 3 0-16,-2-3 0 0,1 2 0 15,0 1 0-15,-4 0 0 0,0 0 0 16,0 3 0-1,-1-4 0-15,-2 1 0 0,2 1 0 16,-3-1 0 0,3-1 1-16,-2-2-1 0,3 1 0 15,-3 0 0-15,2 0 0 16,0 1 0-16,1-1 0 0,0 1 0 15,0-2 0-15,1 1 0 0,1 2 0 16,-1-3 0 0,3 0 0-16,-2 0 0 0,0 0 0 15,1-3 0 1,0 3 0-16,1-1 0 0,-1 1 0 15,2 0 0-15,-3 1 0 16,6 6 0-16,-1 0 0 16,0-1 0-16,1 1 0 15,0 1 0-15,1-2 0 0,3 0-1 16,0-4 2-16,-2 2-1 0,2-1-1 15,0-3 1 1,0 3 0-16,-1-3 0 0,4 0 0 16,-1 0 0-1,1 0 0-15,0 0 0 0,4 0 0 16,-1-2 0-16,1-1 0 15,1 2 0-15,0-3 0 0,2 2 0 16,-1-1 0 0,1-1 0-16,2-1 0 0,-2 2 0 15,1-2 0-15,0 1 0 0,0 1 0 16,-2 1 0-1,2 0 0-15,0 2 0 0,0 0 0 16,1 0 0-16,-2 0 0 16,3 0 0-16,-1 0 0 15,-2 0 0-15,1 0 0 16,0 0 0-16,0 0 0 0,1 0 0 15,-2 1 0-15,1 2 0 0,0-2 0 16,0 1 0 0,0 0 1-16,1 1-1 0,-1 1 0 15,-1-4 0 1,3 3 0-16,-2-3 0 0,2 0 1 15,-1-3-1-15,-1 3 0 16,1 0 0-16,-2-3 0 0,1 3-1 16,1 3 1-1,-1 6-1-15,1 3-3 0,3-4-15 16,0 3-55-16,10 0-5 0</inkml:trace>
  <inkml:trace contextRef="#ctx0" brushRef="#br0" timeOffset="94170.9417">12514 15077 271 0,'0'0'6'16,"0"0"1"-16,0 0 1 15,0 0 3-15,5-7 2 0,-5 7 2 16,10-5 3 0,-10 5 3-16,16-3-3 0,-2 3-2 15,5 0 0-15,9-3-2 0,2 1-2 16,8-3-1-1,2-1-3-15,6-6-3 0,0-2-2 16,-1-1-4-16,4 3-14 16,-6-2-61-16,-1-3-1 15</inkml:trace>
  <inkml:trace contextRef="#ctx0" brushRef="#br0" timeOffset="95460.9546">12555 15395 213 0,'0'0'6'15,"0"0"-1"-15,-11 0 4 0,11 0 3 16,-8-9 5-16,8 9 0 15,-7-16 3-15,7 16-1 0,-2-20-3 16,1 11-2 0,1 0-2-16,0 9-3 0,0-12-3 15,0 12-1-15,0 0-2 0,0 0 0 16,13 0 1-1,-13 0-1-15,13 6-1 0,-4-4 0 16,2 2-1 0,0-4 0-16,3 0-1 0,-1 0 1 15,4-2-2-15,-2-2 1 16,3 1 0-16,-3 0-1 0,4-1 2 15,-4 4-1-15,3 0 0 16,-1 0 1-16,2 0-1 16,2 0 0-16,-2 1 1 0,2-1-1 15,2 0 0 1,-3-3 0-16,2-2 0 0,0-1 1 15,1 1-1-15,-3-2 0 16,1 2 1-16,-2 1-1 16,-2 1 0-16,3 0 0 15,-1 2 1-15,0 1-1 0,-2 0 0 16,1 0 0-16,-1 0 0 0,-1 0 1 15,-2 0-1 1,-1 0 0-16,0 0 0 0,1 0 0 16,0 0 0-1,0 1 1-15,1-1-1 0,0 1 0 16,3-1 0-16,-3 2 0 15,4-2 1-15,-2 0-1 0,2 0 0 16,0 0 0 0,2 0 0-16,3 0 0 0,1 0 0 15,1 0 0-15,0 0 1 0,2 0-1 16,1 3 0-1,-1-1 1-15,2 2-1 0,3-1 1 16,-2-3 0-16,6 0 0 16,0 0 1-16,3 0-1 15,4 0 1-15,0-6 0 16,2 0 0-16,-1-1-1 0,2 2 1 15,-6 0 0-15,-2 4 0 0,-3-1 0 16,-4 2-1 0,2 0 1-16,-8 0-1 0,3 6-1 15,-4-2-2 1,2 6-13-16,-7-1-56 0,4-1-1 15</inkml:trace>
  <inkml:trace contextRef="#ctx0" brushRef="#br0" timeOffset="100251.0024">8242 15438 270 0,'0'0'3'0,"0"0"1"0,-13-1-1 16,13 1 1-16,-10-10 2 16,10 10 3-16,-11-11 1 0,11 11 0 15,-7-11 0-15,7 11-1 16,0 0 0-16,-13-5 0 15,13 5 0-15,0 0-3 0,0 0 0 16,-9 0 0 0,9 0-1-16,0 0 1 0,0 0 0 15,0 0-1 1,-10-7 1-16,10 7-2 0,-10-7 0 15,10 7-1-15,-10-4 0 0,10 4-2 16,-12-3 1-16,12 3-1 16,-15 0 0-16,15 0 0 0,-14 3-1 15,14-3 1 1,-14 5 0-16,5-2-1 0,9-3 1 15,-17 5 0 1,9-2-1-16,-2-1 1 0,0-2 1 16,-1 0-2-16,1 1 0 15,-3 1 0-15,2 0 1 0,-3 0-1 16,4 0 0-16,-3 1 0 15,0 1 0-15,0 0 0 16,-1 1 1-16,2-3-1 0,-3 3 0 16,3-3 0-1,-3 0 0-15,1 0 0 0,1-2 0 16,-1 3 1-1,0 0-1-15,0-1 0 0,0 1 0 16,-1 1 0-16,0 0 0 16,-1 0 0-16,0 0 0 0,-3 1 1 15,4-2-1-15,-5-1 0 0,-1 0 0 16,3 2 0-1,-5 1 0-15,0 1 0 0,-2 3 0 16,0 1 0 0,-3 5 0-16,0-1 0 0,-2 4 0 15,0 0 0-15,0 0 0 16,-1-1 0-16,1-1 0 0,0-1 0 15,0 1 0-15,-1 0 1 16,2 1-1-16,-3 4-1 16,0-2 1-16,-1 6 0 0,-3-2 0 15,3 2 0 1,-1 1 0-16,0 1-1 0,2-3 1 15,1 1 1 1,2 1 0-16,-1-3 0 0,4 3 0 16,-1 1 0-16,1 2-1 15,5 3 1-15,-3 1 0 0,2 1-2 16,2 4 1-16,1 1-1 0,2-1 0 15,3 1 0 1,3-3 1-16,-1-1 0 0,7-3-1 16,2 0 1-1,3-2 0-15,2 1-1 0,4-1 1 16,4 0 0-16,2 2 0 15,-2 0 0-15,4 2 0 16,-2-3 1-16,2 3-1 16,1-1 1-16,2-3-1 0,-1 1 0 15,3-2 0-15,5-4 1 0,1 1 0 16,1 1-1-1,3-3 1-15,2 0 0 0,3 0-1 16,-1-2 1 0,3 3 0-16,-1 0 0 0,2-2-1 15,2 3 1-15,-19-14-2 16,3 2 0-16,-1 1-1 15,3 0 1-15,0 0 0 0,3 3 0 16,2 0 0-16,2 1 0 16,1 0 2-16,2 3-1 0,2-1 1 15,4 3 0 1,0-1-1-16,4 1 1 0,-2-2-1 15,5 0 1 1,-2 2-1-16,5-2 1 0,-2 0-1 16,2 1 1-16,-1-1-1 15,2 0 0-15,0 0 1 0,1 1 0 16,1 1 0-16,-4-1 0 15,4-1-1-15,0 0 0 16,-1 0 0-16,1 1 0 0,-1 1-1 16,0-1 1-1,0 0 0-15,0-2-1 0,0 3 1 16,1-5 1-1,0 3 0-15,-1-1 0 0,0-1 0 16,1-3 0 0,0-3 0-16,2-1 1 0,-3 1-1 15,0 0 0-15,3-1-1 0,-1-1 1 16,1-3 1-1,-1 3-1-15,1 0 0 0,0-3 1 16,1 0-1 0,-1 0 1-16,-1 0-1 0,0 0 0 15,2 0 0 1,0 1 0-16,1-1 0 0,-1 2 0 15,0-2 0-15,2 3 1 0,-2-3-1 16,2 3 1 0,1 3-1-16,0-3 2 0,-1 2-2 15,2-1 1 1,0-3-1-16,-1 3 1 0,3-2-1 15,-1 0 0 1,0-1-1-16,1 0 1 0,-1-1-1 16,2 0 1-16,-2-1-1 15,2-1 0-15,-1 0 0 16,0-3 0-16,2-2 0 0,1 2 0 15,-1-3 0 1,1 2 1-16,1 1-1 0,0-1 1 16,3-1 0-16,-3-1 1 15,1 1-1-15,1 0 1 16,2-1 0-16,0-1-1 15,0 0 1-15,1 0-2 0,0-2 0 16,0-1 0 0,0-1 0-16,0-1 0 0,1 0 0 15,1-2 0-15,-2 0 0 16,2-3 0-16,0 1 0 15,1-1 0-15,-3-2 0 0,3 0 0 16,-2 0 0 0,0 0 0-16,1 0 0 0,-2 0 0 15,2-2 0 1,0 1 0-16,-1-1 0 0,0 1 0 15,-1-2 0-15,-1 2 0 0,2-4 0 16,-1 2 0 0,0-2 0-16,-1 0 0 0,0 3 0 15,1-1 0 1,-2-2 0-16,-1 1 0 0,2-2 0 15,-2 3 0 1,-3-2 0-16,1 3 0 0,0-1 0 16,-3-1 0-1,2 3 0-15,-4-3 0 0,0 5 0 16,-1-3 0-16,-2 3 0 0,2-3 0 15,-2 1 0-15,0-3 0 16,-1 2 0-16,0-4 0 16,0 1 0-16,-2-1 0 15,1-1 0-15,0-2 0 0,-1-1 0 16,0-4 0-1,0-1 0-15,-2-1 0 0,1-4 0 16,-2 0 0-16,-1 0 0 16,-22 12 0-16,69-50 0 15,-13 2 0-15,-9 6 0 0,-14-1 0 16,-9 8 0-16,-12 6 0 15,-6 2 0-15,-17 9 0 16,-4-2 0-16,0 0 0 16,-4-3 0-16,-2 1 0 0,-2 1 0 15,1-2 0 1,-7 1 0-16,1-3 0 0,-2 4 0 15,0-5 0-15,0 2 0 0,0 0 0 16,-2-4 0 0,-1 5 0-16,-3-3 0 0,-2 3 0 15,0 0 0-15,-5 3 0 16,0 1 0-16,-4 0 0 0,1 1 0 15,-5-4 0 1,2 2 0-16,-2 0 0 0,0 0 0 16,-2-1 0-1,-1 2 0-15,0 0 0 0,-1 3 0 16,2 3 0-16,-2 0 0 0,3 4 0 15,-3 0 0-15,0 2 0 16,0-1 0-16,-1 1 0 16,3-2 0-16,-4 2 0 15,0-1 0-15,0 0 0 0,1 2 0 16,-2 1 0-1,-1 1 0-15,0 3 0 0,2-1 0 16,-4 3 0 0,2 0 0-16,-1 0 0 0,2 1 0 15,4-2 0-15,1-1 0 0,0-2 0 16,0 1 0-16,3 1 0 15,-1-2 0-15,0 0 0 0,0 2 0 16,-1 4 0 0,-1 0 0-16,-1 2 0 0,2 1 0 15,-2 2 0 1,0 1 0-16,1 1 0 0,-1-2 0 15,3 1 0-15,-2-2 0 0,1 2 0 16,1-1 0-16,-1 0 0 16,0 2 0-16,-1 0 0 15,2 1 0-15,-1 0 0 16,-1 1 0-16,2 1 0 0,0-1 0 15,-1-1 0 1,0 1 0-16,2 1 0 0,-2 0 0 16,-1 1 0-16,-1 2 0 15,1 2 0-15,-4-1 0 16,1 3 0-16,-1 0 0 0,0 3 0 15,-1-1 0-15,2 2 0 16,-2-2 0-16,3-1 0 0,0 1 0 16,-2-2 0-1,3 0 0-15,-4 0 0 0,1 0 0 16,-2-2 0-1,1-2 0-15,-3-1 0 0,1 0 0 16,2 3 0-16,-6-3 0 16,4 3 0-16,-1-1 0 0,-1 2 0 15,-2 1 0-15,1 0 0 16,1 0 0-16,-1 1 0 15,1 2 0-15,1-3 0 0,1 0 0 16,1 0 0 0,1 0 0-16,1 0 0 0,2-3 0 15,1-2 0 1,1 0 0-16,1 0 0 0,0 1 0 15,1 0 0-15,1 1 0 0,0 3 0 16,0 0 0-16,0 0 0 16,-1 0 0-16,3 0 0 0,-2 0 0 15,1 0 0 1,1 0 0-16,0 0 0 0,1 0 0 15,-1 0 0 1,-1 1 0-16,1 2 0 0,-2 0 0 16,0 1 0-16,-2 1 0 15,2 0 0-15,-2-1 0 0,2-2 0 16,-1 0 0-16,4-2 0 15,-2 0 0-15,4 0-17 16,1 4-60-16,-5-4-6 0</inkml:trace>
  <inkml:trace contextRef="#ctx0" brushRef="#br0" timeOffset="105961.0604">7296 15865 151 0,'0'0'7'16,"0"0"6"-16,0 0 2 0,-7-10 4 15,7 10 1 1,0 0 4-16,0 0-1 0,-11-5 1 16,11 5-7-1,0 0-2-15,0 0-3 0,0 0-1 16,0 0-1-16,0 0-1 15,0 0-1-15,-10 0 1 0,10 0-2 16,0 0-1-16,-9 5-1 16,9-5-2-16,0 0 0 15,-12 7-1-15,12-7-1 0,-8 4-1 16,8-4 1-1,-10 4 1-15,10-4-2 0,-15 5 1 16,7-3 0 0,-2 1-1-16,0 0 0 0,1 2 1 15,0-2-1-15,9-3 0 16,-17 10 0-16,17-10 0 0,-13 11 0 15,13-11 0-15,-14 15 1 0,7-5 0 16,1 2 0 0,-3-2 0-16,1 4 0 0,1-4 0 15,0 5 0 1,2-3-1-16,-2 2 0 0,4-4-1 15,1 2 0-15,-1 0 1 16,3 2 0-16,-3 1 0 0,1-2 0 16,-1 0 1-16,-1 1-1 15,2 0 1-15,-2 0-1 16,3 0 0-16,-2-1 0 0,3 0 0 15,-1 3 0 1,1-2 0-16,0 2 1 0,0 2-1 16,0 1 1-1,0 1-1-15,0-2 1 0,0 2-1 16,2-4 0-16,0 2 0 15,3-4 0-15,1 0 0 0,0-1 0 16,4-4 0-16,0 1 1 0,2 0-2 16,-1 0 2-1,2 2-1-15,-2-1 1 0,1 0-1 16,-1 2 1-1,1 1-1-15,0 2-1 0,3 0 1 16,1-2 0-16,1-1 0 16,1 0-1-16,2-2 1 15,-1-1 0-15,2-2 1 16,0 2-1-16,-2-3 0 0,1 5 1 15,-2 3 0-15,2-1-1 0,1 3 1 16,-2-2-1 0,2 3 0-16,-1 0 0 0,1-1 1 15,2 0-1 1,2-3 0-16,1 0 2 0,-1 0-2 15,1 0 0-15,-3 1 0 16,3 1 0-16,-2-1 1 0,0-1-1 16,-1-1 1-16,-1 1-1 15,3-2 1-15,0-2-1 16,1-2 0-16,2-2 0 0,0 1 0 15,0-4 0 1,2 3 0-16,-1 0 0 0,1-2 0 16,-1 2 1-1,1 2-1-15,-2 2 0 0,1 1 1 16,-3 1-1-16,3 2 1 15,0-1 0-15,1 4-1 0,-1-1 1 16,-1-2 0-16,3 1-1 0,-1-2 1 16,-15-6-3-1,6 0 3-15,-5 1-2 0,2 0 0 16,1 2 0-1,1 0 0-15,-1 0 0 0,3 2 0 16,0-2 2 0,0 3-3-16,2-2 3 0,2 2 0 15,-2 0 0-15,5 1-1 16,-1-1 2-16,2-1-1 15,-2 1 0-15,2 1 1 0,2-2-1 16,-2 0 0-16,1 0 0 16,0-1 0-16,0-1 0 0,-1 0 0 15,3-1-1 1,-2-1 1-16,1 0-1 0,1-1 1 15,1 0-1 1,-2 0 0-16,-1-1 1 0,2 0-1 16,-2-1 1-16,1 2-1 0,-1-2 0 15,1 1 1-15,0 0-1 16,-2-1 1-16,2 2-1 15,0-2 0-15,1 0 0 16,-1 2 1-16,-1-2-1 0,0 1 0 16,2 0 1-1,-1 2 0-15,0 0-1 0,0-1 1 16,1 2-1-1,-1 0 1-15,0-1 0 0,0 1-1 16,1-1 0-16,1 1 0 0,-2-1 1 16,0 1-1-16,1-1 0 15,0 2 1-15,-1 1-1 0,-2-3 0 16,0 1 0-1,0 1 1-15,0-1-1 0,0 1 0 16,-2-3 0 0,-1 3 1-16,3-2-1 0,-2 1 1 15,-1-1-1-15,1 2 0 16,-1-1 0-16,0-1 1 15,1-2-1-15,-1 1 0 0,3-1-1 16,-3-1 2-16,2 2-1 16,-2-3 0-16,0 1 0 0,-27-5-1 15,55 12 1 1,-55-12-1-16,25 5 0 0,3 0 0 15,-1-3 0 1,1 3 0-16,0-3 0 0,2-1 2 16,0 3-2-16,-1-1 2 0,0 0 0 15,-1 1 0 1,1-1-1-16,0 1 0 0,0-1 1 15,1 0-1 1,-1-1-1-16,0-2 1 0,1 0-1 16,0 1 0-1,0-1 1-15,-1 0 0 0,-2 0-1 16,0 1 1-1,0-1 1-15,-1 0-1 0,-2 0 0 16,30 0 2-16,-54 0-2 0,27 0 0 16,0-1 0-1,0 0 0-15,0-1 0 0,2 1 0 16,-1-1 0-1,0 2-1-15,1 0 1 0,-3 0 0 16,4 0 0-16,-2 0 0 16,2 0 0-16,-2 0 1 15,1 0-1-15,-1 0 0 16,0 2 1-16,0 1-1 15,0-1 0-15,-1-1 0 0,-1 1 0 16,-1-1 0-16,1 0 0 16,-1-1 1-16,1 0-2 15,-1 0 2-15,0 0-1 16,24 0 1-16,-23-1 0 0,-26 1-1 15,27-2 1 1,-1 0-1-16,1 1 1 0,-1 0-2 16,0-1 2-16,1-1-1 15,2 3-1-15,-1 0 1 16,2 0 0-16,0-2 1 15,0 2-1-15,2 0 1 16,0 0-1-16,0 2 0 0,1-2 0 16,1 2 0-1,0 1 0-15,0-2 1 0,1-1-1 16,0 0 0-1,2 0-1-15,1 0 1 0,-2 0 0 16,2 0-1-16,0 0 1 0,39-3 1 16,-37 2 0-1,0-1 0-15,0 0 0 0,1-1 0 16,-2 0 0-1,4 0 0-15,-2-1 0 0,1 2-1 16,-1-3-1-16,3 0 1 16,-1 0-1-16,0-1 1 0,0 0 0 15,-1-1 0 1,0 0-1-16,2 1 1 0,-3-2 0 15,1 2 0-15,-2-3 0 0,0 0 0 16,2 1 0 0,-2-2-1-16,-2 3 1 0,2-3 0 15,-1 3 0 1,-2 0-1-16,-2-1 1 0,2-1 0 15,-2 1 0-15,2-1 0 16,-3 0 0-16,1-1 0 0,-2 0 0 16,1-1 1-16,1 2-2 15,-2-3 1-15,-1 0 0 16,0-2 0-16,-1 1 0 0,0 0-1 15,-2-1 1 1,2 0 0-16,-3 0-1 0,1 0 1 16,-1 1 0-16,-1-1 0 15,0 0 0-15,0 3-1 16,-1-3 1-16,1 2 0 15,-2-2 0-15,4 1-1 0,-3 1 1 16,2-2-1-16,-1 2 2 0,1-1-1 16,-1 1-1-1,2 0 1-15,-2 0 0 0,-11 0 2 16,42-17 0-1,-2 1 0-15,-3 1-1 0,-7 4 0 16,-5 0 1-16,-5 1-1 16,-3 5 1-16,-11 4-3 15,-2-1 1-15,0 4 0 16,-1-1 0-16,-2 0 0 0,1-3 0 15,-2 1-1-15,2-3 1 0,2-1 0 16,-2 0-1 0,1 0 0-16,-1-4 1 0,0 1-1 15,0 3 1 1,-2-2-1-16,0 0 0 0,-3 2 1 15,-2-3 0-15,2 1-1 16,-2 0 0-16,0-1 0 0,-1-2 0 16,-1 1 0-16,0 2 0 15,-3-1 0-15,1 1 0 16,-2-1 2-16,0-2 0 0,-2 1-1 15,1 1 1 1,-3-1 0-16,0-4 0 0,-1 1 0 16,0-2 0-1,0 1-2-15,0 1 2 0,0-2-1 16,0-2 1-16,-2 2-1 15,-2 2 1-15,-1-2 0 0,-2 2 0 16,-1 2-1-16,-1-2 1 0,-2 2 0 16,-1-2-1-1,-1 2 1-15,1 0 0 0,-4 0-1 16,5-1 0-1,-2 0 1-15,-3 2 0 0,1-3-1 16,-1 1-1-16,0 2 1 16,0-3-1-16,0 2 1 15,0-2-1-15,-1 2 1 16,2 0-1-16,-2 3 1 0,1-1 0 15,0 1 1-15,-1 1-1 0,1 1 0 16,0 0 1 0,-1 1-1-16,1-1 0 0,-2 0 0 15,-1 5 1 1,3-2-1-16,-1 1 0 0,0 1 1 15,-1 0-1-15,-1 0 0 16,5-2 0-16,-2 2 0 0,4-2 0 16,-2 1 0-16,0-1 1 0,3 3-1 15,-1 0 1 1,-1 0-1-16,2 1 0 0,-2 2 0 15,-1 0 0 1,1 0 0-16,0-1 0 0,-1 2 0 16,1-2 0-16,0 2 0 15,1-2 0-15,-1 2 0 16,1-2 0-16,-1 2 1 15,-1 1-1-15,0-1 0 0,-1-2 0 16,2 4 0-16,-1-3 0 0,0 1 1 16,1 0-1-1,1 0 0-15,0-1 0 0,4-1 0 16,-4 4 0-1,5-2 0-15,-2 2 1 0,0 0-2 16,9 5 1-16,-15-13-1 16,15 13 0-16,-17-10 1 0,17 10-1 15,-14-13 0 1,14 13 0-16,-14-8 0 0,14 8 1 15,-12-6 0-15,12 6 0 0,-13-3 0 16,13 3 0 0,-14-5 0-16,14 5 0 0,-14-7 1 15,4 3-1-15,-1 1 0 16,0-2 0-16,0 3 0 15,0-1 0-15,0 3 0 16,-4-3 0-16,2 3 0 0,2-1 0 16,0 0-1-16,0 0 0 0,-1 0-1 15,0-4-7 1,12 5-30-16,-11-2-39 0,1 1-1 15</inkml:trace>
  <inkml:trace contextRef="#ctx0" brushRef="#br0" timeOffset="198351.9841">8011 8214 308 0,'0'0'6'0,"0"0"3"15,0 0 2-15,0 0 1 16,-6 5 1-16,5 4 3 0,1 3 1 15,0 10 1 1,6 7-4-16,6 13-3 0,6 11-1 16,3 7 0-16,3 5 0 0,2 2-2 15,0-2 1 1,-4-10-2-16,-1-6 0 0,-7-14-1 15,-5-16 0-15,-9-19-3 16,0 0-3-16,-17-30 0 16,-3-15 0-16,-2-13 0 15,-3-11 0-15,-3-7 0 0,1-3 0 16,6 0-2-16,5 4-1 0,7 8-1 15,7 9 0 1,2 13 2-16,11 9 0 0,6 10 0 16,6 13 1-1,5 7 1-15,1 11 0 0,1 15 1 16,-6 11 1-16,-6 12 2 15,-6 6 0-15,-11 4 1 0,-4-2-1 16,-12-3-4 0,-2-9 0-16,-5-10 0 0,-3-16-36 15,8-8-44-15,4-5-4 0</inkml:trace>
  <inkml:trace contextRef="#ctx0" brushRef="#br0" timeOffset="198801.9889">8772 8100 309 0,'0'0'8'16,"-3"-12"5"-16,-4 3 2 15,-2 2 1-15,-5 0 3 0,-4 7 1 16,-5 4 2 0,-2 14 2-16,-4 17-6 0,4 16-3 15,3 16-2-15,3 5-1 0,9 6-5 16,9 0-7-1,8-10 0-15,18-10 0 0,10-15 0 16,13-19 0-16,12-13-20 16,7-14-62-16,1-15-3 0</inkml:trace>
  <inkml:trace contextRef="#ctx0" brushRef="#br0" timeOffset="199451.9953">9067 8073 406 0,'0'0'6'16,"1"25"2"-16,5 1 2 0,5 9 2 16,0 9 0-1,7 7 0-15,1 7 0 0,6 6 1 16,0-4-7-16,3-4-1 15,-2-8-3-15,2-9-1 0,-7-8 0 16,2-6-1 0,-5-10 1-16,-6-9 0 0,-12-6-1 15,5-17-1-15,-8-12 1 0,-12-13 0 16,-6-11-2-1,-2-9 0-15,-3-7 0 0,3-3-2 16,-2 0 1-16,5 0 0 16,5 8-2-16,6 9 2 15,5 8-1-15,4 9 1 16,5 9 0-16,8 10 1 0,3 10 0 15,4 7 1 1,3 3 1-16,4 11-1 0,-2 6 2 16,2 6-1-16,0 1 1 0,-4 5 1 15,-3 0-1 1,-6 0 2-16,-2-1 0 0,-9-1 1 15,-2-2-1-15,-1-5 0 16,-4-3 1-16,-4-4-2 0,1 1 0 16,1-5-1-1,2 2 0-15,2 0-1 0,2 2 0 16,2 3 0-16,8 1 0 0,7 2 0 15,2 2 0 1,3 2 1-16,6-1-1 0,1 3-2 16,2-4-6-16,3 0-40 15,-4 6-32-15,-4 2 0 0</inkml:trace>
  <inkml:trace contextRef="#ctx0" brushRef="#br0" timeOffset="202692.0278">11135 11744 229 0,'0'0'10'0,"0"0"5"16,0 0 4-16,-2 12 3 16,1 0 2-16,1 9 2 0,0 7 2 15,4 6 1-15,6 9-8 0,2 6-6 16,6 5-2-1,2 3-3-15,3-2-3 0,2-2-2 16,0-2-1 0,-2-8-1-16,-4-6-1 0,-2-9-1 15,-5-7 1-15,-3-6-1 16,-9-15 0-16,0 0-1 0,0 0 1 15,0-20-1 1,-10-12 0-16,-4-7 0 0,0-11-2 16,-5-6 1-16,2-4-1 0,-2-1-1 15,4-2 1 1,0 8-1-16,6 3 1 0,4 8 0 15,5 8 0-15,2 3 0 16,8 8 1-16,7 4-1 16,3 8 1-16,8 3 0 15,3 4 1-15,4 5-1 0,1 3 1 16,0 9 0-16,-3 4 1 0,-1 2-1 15,-8 4 1 1,-6 1 0-16,-6-1 0 0,-8-1 1 16,-4-3-1-1,-5-3 1-15,-7-3-1 0,0-4 0 16,-1-1-1-16,0-1 1 15,3 3-1-15,5 4 0 0,4 8-1 16,1 6 1 0,6 7 1-16,9 4-1 0,3 8 2 15,4-1 0-15,0 3 0 0,3-4 0 16,0-4 0-1,-1-6 0-15,1-6-1 0,-6-7-9 16,4-5-67-16,-3-6-3 16</inkml:trace>
  <inkml:trace contextRef="#ctx0" brushRef="#br0" timeOffset="203532.0362">11935 12165 288 0,'0'0'7'16,"0"0"2"-16,0 0 3 15,10 2 2-15,2-2 0 0,7-7 0 16,2-4 2-1,2-4 0-15,4-3-7 0,-4-5-3 16,0-2-1 0,-10-2-2-16,-3 4 1 0,-9-2 2 15,-1 10 1-15,-8 5 1 0,-4 6 1 16,-8 9 1-16,1 11-1 15,1 12 1-15,1 10-2 16,3 5-1-16,7 4-2 16,7-2-2-16,3-3 0 0,12-8-2 15,9-11-3 1,12-7-11-16,1-16-64 0,8-5-4 15</inkml:trace>
  <inkml:trace contextRef="#ctx0" brushRef="#br0" timeOffset="204152.0424">12502 11943 343 0,'0'0'5'0,"0"0"3"0,0 0 2 15,-13-8 3-15,13 8 1 16,-18-2-1-16,6 2 2 16,-2 0 0-16,0 0-4 0,1 2-4 15,1 3-2-15,1 2-1 16,1 3-1-16,3 2-2 0,3 1 0 15,3 4-1 1,1 2 0-16,5 0-1 0,6 2 1 16,4-1-1-1,6-1 0-15,0-2 0 0,6-2 0 16,-1-3 1-16,-2 0 0 0,-1 0 0 15,-7 4 1-15,-5 3 0 16,-7 2 1-16,-4 4-1 16,-8 1 1-16,-6 0 0 15,-5-2-3-15,-1-4-6 0,2-6-33 16,0-2-36-1,1-9-2-15</inkml:trace>
  <inkml:trace contextRef="#ctx0" brushRef="#br0" timeOffset="204432.0452">12700 11743 425 0,'0'0'4'0,"0"22"3"0,3 5 1 15,4 7 2-15,2 9 0 16,4 10 0-16,0 5 1 0,2 6 0 15,2-6-4 1,3-5-4-16,-3-10-6 0,5-6-23 16,-3-10-52-1,-4-9-4-15</inkml:trace>
  <inkml:trace contextRef="#ctx0" brushRef="#br0" timeOffset="204632.0472">12670 12119 438 0,'0'0'3'16,"0"0"2"-16,7-2 0 0,5-1 0 15,7-3 1-15,9-5 0 0,5-3-2 16,11-1-11-1,2-6-65-15,6 0-6 0</inkml:trace>
  <inkml:trace contextRef="#ctx0" brushRef="#br0" timeOffset="205202.0529">13212 12056 310 0,'0'0'5'0,"0"22"3"16,7-3 3-16,1 4 3 16,-3 3 3-16,5 0 4 0,-3 0 0 15,-1 0 1 1,-5-13-4-16,-1-13-3 0,-2-7-3 15,-6-16-3 1,0-12-3-16,-1-8-3 0,1-1-1 16,3-2-1-16,1 5 0 0,4 5 1 15,7 11 0-15,5 11 0 16,6 12 0-16,5 2-2 0,7 12-2 15,0 1-9 1,11 5-33-16,-3 2-35 0,1 1-3 16</inkml:trace>
  <inkml:trace contextRef="#ctx0" brushRef="#br0" timeOffset="205432.0552">13678 12149 434 0,'0'0'1'0,"0"0"-1"15,-10-1 1-15,4-9-1 0,0-5-3 16,-1-8 0 0,-1-9 0-16,-3-2 0 0,0-7 1 15,0 6 3-15,-4 2 3 0,-1 9 1 16,-2 8 3-1,1 11 1-15,0 6 0 0,3 9-4 16,8 9-21-16,6-4-57 16,3-5-3-16</inkml:trace>
  <inkml:trace contextRef="#ctx0" brushRef="#br0" timeOffset="206022.0611">14104 11872 372 0,'0'0'4'16,"0"0"4"-16,-11-10 1 0,1 5 2 15,-3-4 1 1,-4 1 0-16,-2 0 2 0,-5 4 2 16,-3 2-4-16,2 2-1 0,0 12-3 15,2 8 0-15,5 7-2 16,8 9 0-16,6 3-4 15,4 1-2-15,10-1 0 16,11-4 0-16,7-6 0 0,9-7 0 16,4-14 0-1,3-8-7-15,-3-2-53 0,2-20-23 16,0-7 0-16</inkml:trace>
  <inkml:trace contextRef="#ctx0" brushRef="#br0" timeOffset="206202.0629">14304 11497 438 0,'0'11'3'16,"0"10"1"0,2 12 2-16,3 12 0 0,3 12 2 15,4 6-1-15,2 10 1 0,4 5 0 16,3-6-4-1,2-9-1-15,4-8-8 0,-6-17-32 16,2-3-41-16,-4-9-1 16</inkml:trace>
  <inkml:trace contextRef="#ctx0" brushRef="#br0" timeOffset="206432.0652">14167 11904 415 0,'0'0'3'0,"0"0"3"0,6 0 1 16,7 0 0-1,5 0 0-15,9-3 1 0,8-4 0 16,10-1 0-16,9-1-6 0,3-8-22 15,-6 3-55 1,13 1-2-16</inkml:trace>
  <inkml:trace contextRef="#ctx0" brushRef="#br0" timeOffset="206822.0691">14805 12131 421 0,'0'0'0'16,"0"0"0"-16,-7-6-1 0,3-12-7 15,3-7-27 1,1-9-34-16,-5-9-4 0</inkml:trace>
  <inkml:trace contextRef="#ctx0" brushRef="#br0" timeOffset="207192.0728">14686 11722 419 0,'0'0'4'0,"-12"12"1"15,5 0 1-15,-3 1 0 16,4 2-1-16,0 0 1 16,4 0-1-16,2-1 0 0,8-6-4 15,8-6-4-15,7-2-5 0,1-5-4 16,7 1-4-1,-1 2-4-15,2-1 0 0,-3 3-1 16,-1 7 5 0,-3 5 7-16,-5 4 8 0,-1 3 6 15,-2 4 7-15,-5 2 6 16,-1 3 0-16,0 0 0 0,-1-1-3 15,5-4-3 1,0-2-4-16,5-8-4 0,2-5 0 16,1-8-1-16,0-6-1 0,-1-9 0 15,-6-7 1 1,-3-8 0-16,-8-4 0 0,-5-2 1 15,-13-2 0-15,-4 4 1 16,-7 6-1-16,0 7 0 16,-2 8-1-16,3 13-1 15,4 10-1-15,6 7-3 0,10 9-7 16,3-1-12-16,5-3-56 0,8 4-3 15</inkml:trace>
  <inkml:trace contextRef="#ctx0" brushRef="#br0" timeOffset="207502.0759">15319 11863 403 0,'0'0'3'15,"3"12"0"-15,1-1 1 0,0 0 0 16,2 1 0 0,0 1-1-16,0-2 1 0,-6-11 0 15,16 3-2-15,-10-11-1 16,3-16 2-16,-1-5-2 0,3-3 2 15,0-2 1 1,0 2 0-16,2 6 2 0,0 14 0 16,2 10 0-16,0 12-1 0,2 15 0 15,2 10-1 1,0 4-6-16,8-13-63 0,-4 20-11 15</inkml:trace>
  <inkml:trace contextRef="#ctx0" brushRef="#br0" timeOffset="208072.0813">16700 10813 404 0,'0'0'5'15,"-6"20"1"1,4 10 0-16,2 15 2 0,3 16 1 16,6 14-1-16,4 16 2 0,4 9-1 15,4 4-5 1,6-4 0-16,1-10-1 0,-2-14-2 15,-4-14 1-15,-4-15-2 16,-6-14-1-16,-7-12 0 16,-5-21-1-16,-17 3 0 15,-5-16-1-15,-8-11 0 0,-9-5 1 16,-3 3 0-16,-6 5 1 0,4 7 2 15,1 13 0 1,3 8 3-16,6 16 0 0,7 12 0 16,10 8 1-1,8-2-1-15,9-4 0 0,13-6-1 16,10-8 0-16,10-12-1 15,9-8-4-15,6-11-14 0,-6-6-61 16,16-3-3 0</inkml:trace>
  <inkml:trace contextRef="#ctx0" brushRef="#br0" timeOffset="208592.0868">17170 11797 383 0,'0'0'0'0,"0"-8"0"0,-3-5 0 15,1-8 0-15,-2-8-2 0,-2-9 2 16,-4-3 2-1,-1-3 1-15,-4 2 4 0,2 6 1 16,-4 5 0-16,-1 12 1 16,0 9 0-16,1 10-1 15,6 6-2-15,11-6-6 16,-8 18-22-16,19-7-51 0,-2-5-2 15</inkml:trace>
  <inkml:trace contextRef="#ctx0" brushRef="#br0" timeOffset="209172.0926">17478 11473 420 0,'0'0'5'15,"0"0"2"1,0 0 1-16,0 0-1 0,0 0 2 16,0 0 0-1,-10 3 1-15,10-3 1 0,0 0-4 16,-11-5-1-16,11 5 0 15,-10-8 0-15,10 8-6 0,-11-5 0 16,11 5 0 0,-10-1 0-16,10 1 0 0,-11 0 0 15,11 0 0-15,-8 0 0 0,8 0 0 16,-13 6 0-1,13-6 0-15,-18 8 0 0,8-4 0 16,-1 6 0-16,-2 2 0 16,1 5 0-16,0 4 0 15,4 5-2-15,1 2-1 16,5 1 1-16,2-5 0 0,4-2 0 15,8-11 1 1,2-10 0-16,6-5 0 0,3-13 1 16,1-5 0-16,2 0 0 0,3 3 1 15,2 7-1 1,3 12 0-16,0 9 0 0,0 13 0 15,-1 14 0-15,-1 10 0 16,0 12 1-16,-5 2-1 0,-5 4 2 16,-8-2 0-1,-8 2 2-15,-6-1 0 0,-12-5-4 16,-9-4 0-16,-10-9 0 0,-5-11 0 15,-4-10 0 1,-8-23-14-16,-10-5-66 0,14-15-3 16</inkml:trace>
  <inkml:trace contextRef="#ctx0" brushRef="#br0" timeOffset="209672.0976">17962 11486 281 0,'0'0'7'0,"0"0"4"15,12-8 2 1,-12 8 5-16,9-18 2 0,-6 5 4 16,-3-1 1-16,0-1 0 15,-2 1-4-15,-7 6-4 16,-4 2-2-16,-1 9-4 15,1 11-3-15,0 10-2 0,6 10-2 16,2 4-2 0,5 5-1-16,8-4-1 0,9-3-3 15,7-10-3-15,11-4-12 0,-3-15-61 16,9-7-2-1</inkml:trace>
  <inkml:trace contextRef="#ctx0" brushRef="#br0" timeOffset="210042.1013">18342 11194 450 0,'0'0'2'0,"-9"3"0"0,9-3 1 16,-17 10 0-1,5-3 0-15,-2 5 0 0,0 1 0 16,0 3-1-16,4 1-1 0,9 1-1 15,1 1 0 1,11-2-1-16,7 1 0 0,5-1 0 16,4 0 0-16,4-2 0 15,-1 3 2-15,-3 4 0 16,-7 3 2-16,-7 7 0 15,-8 4 1-15,-5 3 1 0,-8 0-2 16,-7-1-2 0,-3-2-13-16,-5-13-62 0,3-13-5 15</inkml:trace>
  <inkml:trace contextRef="#ctx0" brushRef="#br0" timeOffset="210292.1038">18662 10500 451 0,'1'10'3'16,"7"14"1"-16,3 12 1 0,5 15 0 15,4 12 0-15,5 9 0 16,4 11 1-16,3 6-1 16,0 0-2-16,-2-9-4 15,-2-1-19-15,12-12-56 0,-20-7-4 16</inkml:trace>
  <inkml:trace contextRef="#ctx0" brushRef="#br0" timeOffset="210532.1062">18561 11232 429 0,'0'0'4'0,"10"2"1"15,6-1 0-15,10-1 1 0,7-1 1 16,10-4 1-1,8-3-1-15,8-2 1 0,2-1-3 16,2 1-1 0,-2 0-1-16,-2 3-3 0,-5-1-8 15,-10 7-68-15,3 1-3 16</inkml:trace>
  <inkml:trace contextRef="#ctx0" brushRef="#br0" timeOffset="211862.1195">18956 11254 63 0,'0'0'5'16,"0"0"0"-16,0-8 2 0,0 8 1 15,0-12 2-15,0 12 7 16,0-12 3-16,0 12 4 0,0-10 1 15,0 10 1 1,0 0 3-16,0 0 3 0,0 0 1 16,0 0-3-16,0 0-4 0,0 0 1 15,0 0-4 1,0 0-1-16,0 0-5 0,0 0-4 15,-3 22-3-15,3 1-1 16,7 9-2-16,-3 5-2 16,7 5-3-16,-1 0 1 15,-1-1-3-15,2-10-6 0,3-16-48 16,-4 2-26-16,-10-17 0 0</inkml:trace>
  <inkml:trace contextRef="#ctx0" brushRef="#br0" timeOffset="223372.2346">20976 14047 249 0,'0'0'11'16,"0"0"7"-16,0 0 4 0,0 0 1 16,0 0-1-16,-5-8 2 0,5 8 1 15,0 0-1 1,0 0-10-16,0 0-5 0,-9-11-3 15,9 11-2 1,-2-14 1-16,-1 4 0 0,-1-2 0 16,-1-1-1-16,-4-3-1 15,2-1 0-15,-4-3 0 0,1 2-2 16,-3-2 1-16,2-2-1 15,-4 2 0-15,1-1 0 16,-2 1 0-16,-2 4 0 0,1-1 1 16,-4 0-1-1,2 0 0-15,-2 1 1 0,0 0-1 16,-1 0 0-1,0 1-1-15,1 0 1 0,-4 1-1 16,0 2 1-16,-1 4-1 16,-2 1 0-16,-2 2 1 0,-1 0-1 15,-5 3 1-15,2 0-1 0,-1 2 0 16,1-1 1-1,0-1-1-15,-3 1 0 0,-2 1 0 16,0 0 1 0,0 0-1-16,-1 6 0 0,-2 1 0 15,-2 1 1-15,-2 4-1 16,1 2 0-16,0 2 1 0,0 0 0 15,-1 2-1 1,1 0 1-16,1-1 0 0,2 0-1 16,1 2 1-16,-1 1-1 0,2-1 1 15,0 3 0 1,-1 4-1-16,1-2 0 0,0 5 0 15,-2 1 2 1,3-1-2-16,0 0 0 0,0-1 0 16,3-1-2-16,3-3 2 15,2 3-1-15,0-1 1 0,2 2-1 16,1 0 0-16,-2 3 1 0,1 4 1 15,-1 3-1 1,2 2 0-16,-4 3 1 0,2 0 0 16,2 0-1-1,-1 1 2-15,2-3-2 0,1 2 0 16,2-3 0-16,0 0 0 15,1-2 0-15,3 1 0 16,0 1 0-16,0 2 0 16,2 0 0-16,0-1 0 0,3 1 0 15,0-2 0-15,3 1 0 0,-1-1 0 16,6 0 0-1,0-2 0-15,2 3 0 0,2 1 0 16,0 1 0 0,1 2 0-16,-1 6 0 0,2 0 0 15,0 0 0-15,1 4 0 16,0-4 0-16,1 0 0 0,7-1 0 15,0-3 0 1,6-6 0-16,3-1 0 0,1-3 0 16,3 1 0-16,2-1 0 0,0 1 0 15,-3 1 0 1,5-2 0-16,-3 5 0 0,1-2 0 15,-1 3 0-15,1-5 0 16,3-1 0-16,1-1 0 16,3-5 0-16,-1 0 0 15,5-2 0-15,-2-3 0 0,3-1 0 16,0-1 0-16,-1 2 0 0,-1-2 0 15,3 1 0 1,0 1-2-16,2-1 1 0,1-1 0 16,2 0 0-1,1-4 0-15,2 0 0 0,1-1 1 16,1-1 0-16,0-3 1 15,2 2-1-15,-2-3 0 0,1 1 0 16,-2 2 1 0,0-1-1-16,0 0 0 0,1 1 0 15,2-4 1-15,1 0-1 0,2-4 1 16,-3-1-1-1,5 1 1-15,1-2 1 0,-1-2-2 16,0 0 0-16,-1 3 0 16,-3-2 0-16,0-1 0 15,1 3 0-15,-3 0 0 16,0-3 0-16,1 1 0 0,0-4 0 15,1-2 0 1,0 1 0-16,3-1 0 0,0 0 0 16,-2-3 0-16,2-2 0 0,1 1 0 15,-3-1 0 1,4 0 0-16,-2-4 0 0,3 1 0 15,-2-5 0-15,2-2 0 16,3-2 0-16,-1-5 0 16,2-2 0-16,-2-1 0 15,2-2 0-15,-3 1 0 0,-1 1 0 16,-1 1 0-16,1-1 0 0,-2 1 0 15,-2-1 0 1,1 0 0-16,-2-2 0 0,-3 0 0 16,4-1 0-1,-3-1 0-15,-2 2 0 0,-3 3 0 16,2-3 0-16,-3 1 0 15,-1 4 0-15,-3-5 0 0,-2-2 0 16,-1 0 0 0,1-2 0-16,-4-4 0 0,1 1 0 15,-4-4 0-15,1-3 0 0,-2 2 0 16,1-4 0-1,-1 2 0-15,-5 1 0 0,2 1 0 16,-3-1 0-16,-2 2 0 16,-1 1 0-16,-4-1 0 15,-2 1 0-15,-2-2 0 16,0-1 0-16,-1-2 0 0,-2 1 0 15,1 0 0 1,-4-2 0-16,1 4 0 0,-1-4 0 16,-4 3 0-16,0 1 0 0,-1 1 0 15,-1-1 0 1,-5 1 0-16,-1 2 0 0,-1-3 0 15,0 0 0-15,0 1 0 16,-2 0 0-16,-1 0 0 0,-1 1 0 16,0 2 0-1,0 1 0-15,-1 2 0 0,-4 1 0 16,-2 4 0-16,1-2 0 0,-1 3 0 15,2-4 0 1,-4 1 0-16,-1-3 0 0,5 0 0 16,-4-1 0-1,0 1 0-15,0 2 0 0,-1 2 0 16,-4 1 0-16,-1 4 0 15,-1 1 0-15,-4 5 0 0,1-1 0 16,1 2 0 0,0-1 0-16,-1-2 0 0,3 2 0 15,-2-2 0-15,1-1 0 0,1-1 0 16,-2 1 0-1,0-1 0-15,-2 1 0 0,0 1 0 16,1-1 0-16,3-1 0 16,-3 1 0-16,3 0 0 0,-2-1 0 15,5 0 0 1,-4 1 0-16,2-2 0 0,-1 3 0 15,-2 0 0 1,4 2 0-16,-3 0 0 0,2 3 0 16,-3-1 0-16,3 2 0 0,0-3 0 15,1 1 0 1,1-2 0-16,1 0 0 0,1 2 0 15,-1-1 0-15,1 1 0 16,1 0 0-16,-3 1 0 0,0 2 0 16,2 2 0-1,-3-1 0-15,2 1 0 0,-2 0 0 16,3 0 0-16,-5 1 0 0,9-2 0 15,-3 0 0 1,-1 0 0-16,2-2 0 0,2 1 0 16,-1 0 0-16,-1 1 0 15,3 0 0-15,-4 1 0 0,3 2 0 16,-4 0 0-1,0 0 0-15,0 3 0 0,1-2 0 16,-2 2 0 0,1-2 0-16,0 2 0 0,2-2 0 15,-4 2 0-15,-1 0 0 0,0-1 0 16,-4 3 0-1,1 0 0-15,-2 3 0 0,-4-7-6 16,-3 6-76-16,3-1-3 16</inkml:trace>
  <inkml:trace contextRef="#ctx0" brushRef="#br0" timeOffset="224232.2432">20644 13396 247 0,'0'0'6'16,"0"0"1"-16,-13-7 5 15,13 7 2-15,-10-5 2 0,-1 3 0 16,2-4 3 0,-2 2-1-16,1 3-3 0,-3-4-4 15,-4 1-1 1,1-3-4-16,-2 5-2 0,-2 1-2 15,-6 1-1-15,1 1-5 16,-3 4-11-16,-1-1-44 0,3 16-11 16</inkml:trace>
  <inkml:trace contextRef="#ctx0" brushRef="#br0" timeOffset="225872.2596">20580 13358 236 0,'0'0'8'0,"0"0"4"0,-4 10 2 16,4-10 1-16,-7 9 1 15,7-9 0-15,-10 10 1 16,10-10 0-16,-13 3-8 16,13-3 0-16,-9 1-4 0,9-1 1 15,-11 0 0-15,11 0-2 0,-16 0 1 16,16 0-1-1,-17 7 1-15,6-1-2 0,-1-1-1 16,-2 2 0 0,-2-1-1-16,-1 0 1 0,-1 1-1 15,-3-2 0-15,-3 1 0 16,-2-2 0-16,2 0-1 0,-4 1 2 15,2-2-2 1,-3-1 1-16,3 1-1 0,-1 3 0 16,4-3-1-16,3 0 1 0,3 1 0 15,2 0-2 1,4-1 2-16,11-3-3 0,-9 3 1 15,9-3 1-15,0 0-1 16,0 0 1-16,7 1-1 16,-7-1 1-16,19 2 1 15,-7-2 0-15,2 1 0 0,2 1-1 16,2 1 1-16,2 0 0 0,2-3 0 16,4 3 0-1,0-3 0-15,2 0 0 0,3 0 0 16,1 0 0-1,1-5 0-15,0-1 1 0,1 2-1 16,-1 0 2-16,0 2-2 16,-2 2 1-16,0 0-1 15,-1 0 0-15,2 3 1 16,-3 0-2-16,0-2 2 0,1 1-2 15,-4-2 1-15,0 0 0 0,-5-3-1 16,-1-2 1 0,-3 4-7-16,-6-2-8 0,0 3-3 15,-11 0-1-15,10 0 1 16,-10 0 2-16,0 0 7 15,4 13 2-15,-4-13 8 16,-2 8 9-16,2-8 3 0,-11 5 1 16,11-5-1-1,-19-2-2-15,9-3-6 0,-5-5-1 16,-1 4-1-16,-8-5 1 0,0 6-1 15,-4-4 2 1,0 6-1-16,-4-2 0 0,1 5 0 16,-2 0-2-16,1 0-2 15,3 5-8-15,-2 1-14 0,7 5-47 16,-11 3-2-1</inkml:trace>
  <inkml:trace contextRef="#ctx0" brushRef="#br0" timeOffset="229012.291">20124 13866 305 0,'0'0'3'0,"0"0"3"16,0 0 3-16,0 0 2 15,-10-3 0-15,10 3 2 16,0 0 1-16,-11 0 0 0,11 0-3 15,-10 0-3-15,10 0-3 0,-14 1-1 16,14-1-2 0,-16 5-1-16,8 1 0 0,-2-1 0 15,0 1 0 1,-2-1-1-16,2 4 1 0,-3-4 0 15,1 1-1-15,1-1 1 16,0-1-1-16,-1 2 0 0,0-3 1 16,0 4-1-1,0-2 0-15,-1 0 0 0,1 0 0 16,-3-1 1-16,3 3-1 0,-3 0 0 15,1-1 0 1,-3 3 1-16,0-2-1 0,-2 2 0 16,1 1 1-16,-4 2-1 15,-1-1 1-15,-1 6-2 16,2-2 0-16,-3 1 1 15,2 1-1-15,-1 1 1 0,0 0-1 16,2-2 1-16,0 2-1 0,1-1 2 16,0 0 0-1,1 2 0-15,-2-1-1 0,2 2 1 16,-1 1-1-1,-3 0 1-15,4 3-1 0,-2-2 1 16,-2 2 0-16,0-2 0 16,2 0 0-16,0 0 0 0,1 0 0 15,0-1 0 1,2 2-1-16,0 0 1 0,1-1 1 15,1 5-2-15,-1-3 0 0,1 3 0 16,0 4 0 0,3-2 0-16,-2 2 0 0,3-2 1 15,1 0-1-15,2-1 0 16,4 1 0-16,2-3 1 15,2-1-1-15,2 2 1 16,0 0-1-16,0 2 1 0,1 0-1 16,1 5 1-1,0 0-1-15,-1 3 1 0,-1-2 0 16,0 2-1-16,0 1 2 0,0 2-1 15,1-2 0 1,2 1 1-16,0 0-1 0,2 0 0 16,1 2-1-16,1 0 1 15,2 0-1-15,-1-2 0 0,1 2 0 16,1-1-1-1,0-1 1-15,2 3-1 0,0-5 1 16,1 1 0-16,2-2-1 0,-1-1 2 16,4-2 0-1,2-4 0-15,1 0 0 0,2 0 0 16,0-4 0-16,1 0 0 15,-1 2-1-15,2-4 0 16,-1 1 0-16,0 1 0 16,1-2 0-16,0 1 0 0,3-4-1 15,-1 0 1 1,2-3 0-16,1-3-1 0,2-2 1 15,0-3 0-15,1-1 0 0,-1-1 0 16,-1 0 0 0,-2-2 0-16,1 2 0 0,-3 1 0 15,0-1 0-15,-2 2 0 16,3-1 0-16,-2 1 0 0,-1-1 0 15,1-1-1 1,-1-2 1-16,1 1 0 0,0 0 0 16,0-3 0-1,1 0 1-15,-2-1-1 0,1 0 0 16,-1 2 0-16,3-2 1 0,-1 3-1 15,-2-2 0 1,1 2 0-16,-1 0 1 0,3-1-1 16,-2-1 0-16,-1-1 0 15,1 1 0-15,-1-3 0 0,4 0 0 16,-2 0 0-1,-3 0 1-15,3 0-1 0,1 0 0 16,0 0 1-16,0 2-1 0,2 1 1 16,0-3-1-1,4 2 0-15,0-2 0 0,0-2 1 16,2-3-1-16,0-2 1 15,3-3-1-15,-1 0 1 16,0-1-1-16,-2 0 1 16,0-1-1-16,2 0 1 0,-1 0 0 15,2 2-1 1,-2-2 0-16,3 1 1 0,5 0-1 15,-3-1 0-15,2 3 1 0,-1-4-1 16,1-1 0 0,-1 1 1-16,1 0-1 0,-4 0 1 15,-3-3-1-15,-2 3 1 16,2-1-1-16,-2-1 0 0,-2 4 1 15,1-2-1 1,-3 0 1-16,3-1-1 0,-2 1 1 16,1-3-1-1,-1 0 1-15,-2-2-1 0,1-1 0 16,-1-1-1-16,-2 1 1 0,1 1-1 15,-1 0 1-15,0-2 0 16,-3 1 0-16,1-1-1 16,-1 0 2-16,-3-3 0 15,1-1-1-15,-5-4 1 0,2-2 0 16,-3-5 0-1,-1 1 0-15,-3-4 0 0,3 0-1 16,-5 0 1-16,2-1 0 0,-1-1 0 16,-2 0-1-1,-2 1-1-15,-2-3 1 0,0 2 0 16,-3-2 0-16,-2 0 0 15,-1 4 0-15,0-3 1 0,-8 6 0 16,0 2 1 0,-4 1 0-16,-1 2 0 0,0 1-1 15,-1 3 1 1,-2-1 0-16,0 0-1 0,-3-2 0 15,4 1-1-15,-3 1 1 0,1-1-1 16,-3 1 1-16,-2 0-1 16,2 3 0-16,1 1 1 15,-1 2 0-15,1-1-1 16,-2 0 1-16,1 2-1 0,1 1 1 15,-2-1-1 1,0 1 0-16,1 0 0 0,-2 0 0 16,0 0 0-1,0 1 0-15,-2-2 1 0,2-1-2 16,1 2 2-16,-1-2-1 0,0-1 0 15,-1 1 0-15,2-2 0 16,1 1 0-16,0 3 0 0,-2-3 0 16,2 4 0-1,-2 0 0-15,0 0 0 0,1 2 0 16,2 1 0-1,-4 1 0-15,1 0 0 0,2 1 0 16,-1 1 0-16,0 0 0 0,2 0 0 16,0 3 0-1,1-4 1-15,-1 5-1 0,0-1 1 16,3 0 0-16,-1 2 0 15,3-1-1-15,-2-1 1 0,3 0 1 16,-2 0-4 0,3 0 2-16,2-1 0 0,-2-1 0 15,1 3 0 1,-1-2 0-16,-1 4 0 0,1 0 0 15,-2 1 0-15,1 2 0 0,-3 1 2 16,2-1-2-16,-1-1 0 16,1 4 0-16,-1-5 0 0,1 2 0 15,1-1 0 1,0-1 0-16,1 2 0 0,-2-2 0 15,0 2 0 1,2 0 0-16,-1 2 0 0,-1-1 0 16,1 0 0-16,0 1 0 15,-1 0 0-15,1 1 0 16,1-2 0-16,-1 1 0 0,1 0 0 15,0-1 0-15,0 2 0 16,0 0 0-16,1 0 0 0,-2-2 0 16,1 2 0-1,2 0 0-15,-2 0 0 0,2 0 0 16,-2-3 0-1,-1 0 0-15,0 0 0 0,0 1 0 16,0 0 0-16,-2 0 0 0,0 0 0 16,0-1 0-16,-1 3 0 15,1-4 0-15,0 1 0 16,0 1 0-16,1-2 0 15,0 1 0-15,0 0 0 0,1 0 0 16,-2 1 0 0,0 0 0-16,-1 2 0 0,-3 0 0 15,2 0 0-15,-2 0 0 16,3 0 0-16,-3 0 0 15,3 0 0-15,-1-3 0 0,-1 1 0 16,2-1 0-16,0 1 0 16,0 0 0-16,-2-1 0 0,1 1 0 15,0 1 0 1,-1 0 0-16,1-1 0 0,0 1 0 15,1-1 0 1,-1 1 0-16,3-1 0 0,1-3 0 16,1 3 0-16,0-3 0 15,1 2 0-15,-1-1 0 0,-1 3 0 16,3-1 0-16,-3 1 0 15,-1 1 0-15,3 0 0 16,-1 0 0-16,1 1 0 0,1 2 0 16,0-1 0-1,2-1 0-15,8-1-2 0,-13 2 0 16,13-2-4-16,-11 1-12 15,11-1-59-15,0 0-4 16</inkml:trace>
  <inkml:trace contextRef="#ctx0" brushRef="#br0" timeOffset="234002.3409">19953 12714 273 0,'0'0'5'0,"0"0"2"0,-4 7 4 15,4-7 2-15,-9 9 5 16,9-9 0-16,-10 11 2 0,10-11 2 16,-11 7-4-1,11-7-2-15,0 0-3 0,0 0-3 16,-8 11-3-1,8-11-2-15,-1 11-1 0,-1-3-1 16,2 3-1-16,0 6 0 0,0 5-1 16,0 6-1-16,4 5 1 15,3 6-1-15,2 5 0 16,1 3 0-16,3 1 0 15,1-1-1-15,0-2 0 0,1-2 1 16,0-6-1 0,-2-5 1-16,-3-6 0 0,-1-5 0 15,-1-5 0-15,-3-3 0 16,-1-2 1-16,-4-11-1 15,0 13 1-15,0-13 0 0,0 8-1 16,0-8 1-16,-1 8 1 16,1-8-1-16,-9 8 0 0,9-8 0 15,-14 3 0 1,4-3-1-16,1 0 1 0,-3-5-1 15,1-1 0 1,0-2 0-16,-3 1 0 0,2-1 0 16,-1-1 1-16,1 3-1 15,1 0 0-15,0-1 0 0,0 2 0 16,1-1 0-16,-2-1 0 0,2 1 0 15,0-2 0 1,-2 1 0-16,2-2 0 0,-3 4 0 16,3-3 0-1,1 2 0-15,9 6 0 0,-17-10 0 16,17 10 0-16,-11-8 0 15,11 8 0-15,0 0-1 16,-9-12 1-16,9 12 0 0,0 0 0 16,-4-10 0-16,4 10 0 15,0 0-1-15,0 0 1 0,0 0 0 16,0 0-1-1,0 0 1-15,0 0 0 0,0 0-1 16,6-4 1 0,-6 4 0-16,13 9-1 0,-5 5 1 15,3 1 0-15,2 2 0 16,1 0 0-16,1 2 0 0,3-1-1 15,-2-5 1-15,1-2 0 0,-1-7 0 16,2-3 0 0,-2-1 0-16,1-5 0 0,-1-3 0 15,0-1 1 1,1-1-1-16,-2 1 0 0,2-1 1 15,0 2 0-15,-1 1 0 16,-2-2 1-16,1 1 0 0,-3-6 1 16,-1-3-1-1,0-5 1-15,0-5-1 0,-2-4 0 16,2-3-3-16,2 0-6 0,-3 1-15 15,-10 6-55 1,14 9-3-16</inkml:trace>
  <inkml:trace contextRef="#ctx0" brushRef="#br0" timeOffset="235562.3563">19968 14344 173 0,'0'0'6'0,"0"0"2"16,0 0 6-16,6 8 4 15,-6-8-1-15,9 14 6 16,-9-14 2-16,11 18 1 15,-9-9-2-15,2-1-3 0,-2 1-3 16,-2-9-3-16,2 9-3 0,-2-9-2 16,0 0-3-1,0 0-2-15,-1-11-2 0,-2-2 0 16,-3-3-1-1,0-1 0-15,-1-2-1 0,-3-6 0 16,0-2 0-16,-2-1 0 16,1-2-1-16,-2-3 2 0,0-2-2 15,-1 0 1 1,2 2 0-16,0 3 0 0,1 4 1 15,0 6-1-15,2 3 1 0,4 7-2 16,5 10 1 0,-11-8-1-16,11 8 1 0,0 0-1 15,0 0 1-15,0 0-1 16,-10-3 0-16,10 3 0 15,0 0 0-15,0 0 0 16,0 0 0-16,-9 0 1 0,9 0-1 16,-8 1 0-1,8-1 0-15,-11 5 0 0,11-5 0 16,-8 11 0-16,8-11 0 0,-9 14 0 15,5-5 0 1,2 1 0-16,2 7 0 0,-1-1-1 16,1 0 0-16,0 0 0 15,0 0-1-15,0-3 1 0,1-1 0 16,1-4-1-1,-2-8 2-15,0 0 0 0,0 0-1 16,8-13 2-16,-6 1 0 0,0-2 0 16,-1-1 0-1,1-2 0-15,-2 3 0 0,1 2-1 16,-1-1 1-1,3 2-1-15,-3 1-1 0,4 0 1 16,0-1 0-16,-1 0 0 16,1 2-1-16,-1-3 1 0,0 0 0 15,1 2-1 1,0 1 1-16,-4 9 0 0,6-15 0 15,-6 15-1-15,0 0 1 0,12-9 0 16,-12 9 0 0,12 3 1-16,0 6-1 0,-2 4 1 15,7 2 1-15,-1 3-1 16,4 2 1-16,-1 0 0 0,2-1 0 15,-1-3 0 1,-3 0-2-16,1-5 1 0,-4 0-1 16,0-3 0-1,-2-4-2-15,-3 1-1 0,2 2-6 16,-11-7-19-16,2 8-46 0,9 1-3 15</inkml:trace>
  <inkml:trace contextRef="#ctx0" brushRef="#br0" timeOffset="239182.3927">21821 12923 232 0,'0'0'6'15,"0"0"2"-15,0 0 5 0,-6-10 3 16,6 10 4-1,0 0-1-15,-6-10 3 0,6 10 0 16,0 0-3-16,0 0-3 0,0 0-2 16,-10-6-4-1,10 6-1-15,0 0-2 0,0 0-1 16,0 0-1-16,-9 2-1 15,9-2-1-15,-7 9-1 0,7-9 0 16,-8 15-2 0,5-4 1-16,-4 1-1 0,4 1 1 15,-4 1-1 1,4 4 0-16,-4 0 0 0,1 3 0 15,-1 4 0-15,0 4 0 0,1 5 0 16,-3 2-1-16,0 0 1 16,0-1-1-16,0 1 1 15,2-5 0-15,-2-5 0 16,3-3 0-16,0-6 0 0,1-5 0 15,2-3 0 1,3-9 0-16,-5 11 1 0,5-11-1 16,0 0 0-1,-7 11 1-15,7-11 0 0,0 0-1 16,-7 5 0-16,7-5 0 0,0 0 0 15,-13 13 0-15,13-13 0 16,-8 11 0-16,8-11 0 0,-8 13 0 16,8-13 0-1,-7 11 0-15,7-11 0 0,0 0 0 16,-11 8 0-1,11-8 1-15,0 0-1 0,-8 0 0 16,8 0 1-16,0 0-1 0,-14-7 0 16,14 7 1-16,-13-17-1 15,5 5 0-15,1-2 0 0,-3-3 0 16,3-2 0-1,1 1 1-15,-1 0-1 0,1 0 0 16,1 3 0 0,-1 3 0-16,4 2 0 0,2 10 1 15,-5-10-1-15,5 10 0 16,0 0-1-16,0 0 1 15,0 0 0-15,0 0-1 0,0 5 1 16,0-5 0-16,0 15 0 16,0-3-1-16,0 0 1 0,0 3 0 15,1 4 0 1,-1 0 0-16,1 3 0 0,0 2 0 15,0 0 0 1,0 0 0-16,0 3 0 0,2-2 0 16,-1 1 0-16,0 1 0 15,0-2 0-15,0-3-1 0,1-3 1 16,-1-3 0-16,0-4 0 0,-2-12 0 15,8 8-1 1,-8-8 1-16,18-7-1 0,-8-4 1 16,3-1-1-1,2-2 1-15,3-1 0 0,0-2 0 16,3 3 0-16,-1-3-1 15,2 2-2-15,-1 1-3 16,2-5-25-16,-2 0-43 0,4 4-3 16</inkml:trace>
  <inkml:trace contextRef="#ctx0" brushRef="#br0" timeOffset="240872.4096">21414 14656 154 0,'0'0'11'15,"0"0"5"-15,-1-6 3 0,1 6 0 16,-9-3 1-1,9 3 0-15,-14 0 2 0,14 0-1 16,-16 6-10 0,16-6-3-16,-12 9-2 0,12-9-1 15,0 0 1-15,-6 9-1 16,6-9 0-16,0 0 0 0,0 0 0 15,0 0-1-15,0 0-1 0,0 0 0 16,0 0-3 0,0 0 0-16,12-12 0 0,-6-2 0 15,8-2 0 1,-3-6 0-16,6 1 2 0,-4-7 0 15,5 2 0-15,-5-6 1 16,1 0 0-16,-1 1 1 16,1-1-1-16,-2 2-1 15,-4 2 1-15,2 6-2 0,-4 1 1 16,0 6-1-16,-3 3 0 0,-3 12 0 15,4-11 0 1,-4 11 0-16,0 0-1 0,0 0 1 16,0 0-1-1,0 0 1-15,5-8-1 0,-5 8 1 16,0 0 0-16,0 0 1 15,0 0-1-15,0 0 1 0,0 0 0 16,0 0 0-16,0 0-1 0,0 0 1 16,-5-8-1-1,5 8 0-15,-12 0 0 0,12 0 1 16,-14 0 0-1,14 0-1-15,-16 3 1 0,16-3-1 16,-17 2 1-16,17-2-1 16,-17 3 0-16,8-2-1 15,0 0 1-15,-1 0-1 16,-2 2 1-16,-2 0-1 0,0 2 1 15,-1 3-1-15,-2 1 0 0,3 1 1 16,-2 1-1 0,2 1 0-16,2-1 0 0,3-1 0 15,9-10-1 1,-10 12 0-16,10-12 0 0,0 0 0 15,0 0 0-15,8-13 0 16,2 4 0-16,-1-3 0 0,3 1 1 16,3 0 0-1,-1-1-1-15,1 2 1 0,0 1 0 16,0 0 0-16,1 0-1 0,0 2 1 15,0 0 0 1,-2 0 0-16,-1 2 0 0,1-1 0 16,-1 3 0-16,3 2 0 15,-6 1 0-15,1 0 0 16,-1 3 1-16,0 4-1 15,-2-2 0-15,-8-5 0 0,13 12 0 16,-13-12 1-16,10 9-1 0,-10-9 0 16,8 8 0-1,-8-8 0-15,0 0 0 0,10 14 0 16,-6-2 1-1,0 8 0-15,2 4-1 0,2 6 1 16,1 3 1-16,1 7 0 16,-2-1 0-16,3 2 0 0,-2-6-1 15,0-6 1 1,1-4-2-16,0-7-1 0,-10-18-11 15,16 8-59-15,-6-8-2 0</inkml:trace>
  <inkml:trace contextRef="#ctx0" brushRef="#br0" timeOffset="246892.4698">18846 12760 326 0,'0'0'4'16,"0"0"0"-16,0 0 1 15,0 0 0-15,-12 0 1 0,12 0 1 16,-10 0 1-1,10 0 2-15,-8 6-2 0,8-6-1 16,-10 6 1 0,10-6 0-16,-10 7 1 0,10-7-2 15,-14 10 1-15,6 0 0 16,2 2-2-16,-3 2-1 0,-2 5-2 15,0 1 0-15,-3 5 0 16,-2 1-2-16,-1 2 1 16,-1 0-2-16,-1 1 0 0,-1 0 0 15,3 0 0 1,-4-3 0-16,2-2 1 0,2-2-1 15,-1 0 0-15,2-2 0 16,-2-1 0-16,2 0 0 16,-2-2 0-16,1 1-1 15,1 1 1-15,0-3 0 0,1 1 0 16,-2 0 0-16,3-2 0 0,-2 2 0 15,3-1 0 1,-1 1-1-16,1 0 1 0,-4 3 1 16,0 0-2-1,-1 1 1-15,0 3-1 0,-2 0 1 16,1 1-1-16,-2 1 1 15,0-2 0-15,3-2-1 0,0 0 2 16,0-3-1-16,2 0 0 16,-1-1 1-16,1-1-1 15,-1 0 1-15,1-1-1 0,0-1 1 16,1 1-1-1,-1-1 0-15,1 0 1 0,-1-1-1 16,-1 2 1-16,4-3-1 16,0-2 1-16,-1 0-1 15,2 1 0-15,-1-2 0 16,1-1 0-16,-2 1 1 0,2-2-1 15,0 4 0-15,-3 0 1 0,0-1-1 16,0 2 0 0,1-2 1-16,-3 0-1 0,4 0 0 15,-2-2 0 1,-1 0 1-16,-1 2-1 0,1-1 0 15,-3 1 0-15,0 3 0 16,1 0-1-16,-2 1 0 0,0-1 1 16,1 1-1-1,0-1 1-15,2 1 0 0,-2 2-1 16,1-5 2-16,0 5-1 0,-2 0 0 15,0-1 0 1,-2 3 0-16,0 0 1 0,0-1-1 16,0 0 1-16,2 0-1 15,1-1 0-15,2-3 1 16,-1-1 0-16,2-1-1 15,0 0 1-15,2 0 0 0,0-2-1 16,1 1 1-16,-3 0 0 0,3 2-1 16,-2-2 0-1,3 2 1-15,0-4-1 0,1 1 0 16,1-1 1-1,10-9-1-15,-15 10 1 0,15-10-1 16,-10 8 0-16,10-8 1 16,-13 9-1-16,4-4 0 0,-1-1 0 15,0 1 0 1,-1 1 0-16,0 0 0 0,1-1-1 15,0-2 1-15,2 2 0 0,8-5 1 16,-12 7-1 0,12-7 0-16,-13 11 0 0,13-11 0 15,-14 15 1 1,6-7-1-16,8-8 0 0,-14 17 0 15,14-17 0-15,-12 14 0 16,12-14 0-16,-8 13 1 0,8-13-1 16,0 0 0-1,0 0-1-15,-4 9 1 0,4-9 0 16,0 0 0-16,0 0 0 0,0-11 0 15,0-3-1 1,0-2 1-16,1-6 0 0,-1-9-1 16,1-2 1-16,-1-7 0 15,0-6-1-15,1-4 0 0,0-3 1 16,1-1 0-1,0 0 0-15,1 3 1 0,-1 3-1 16,-1 9 0-16,1 6 1 0,-2 8 0 16,0 7-1-1,0 7 1-15,0 11-1 0,0 0 0 16,-10 2 1-1,7 11-1-15,-1 9 0 0,-1 3 0 16,0 7-1-16,1 5 1 16,1 4 0-16,-1 3-1 0,1-1 1 15,1 3 0 1,0-3 0-16,0 0 1 0,1-3-1 15,-2 1 1-15,1 0-1 0,0 0 1 16,0 0-1 0,-1 0 0-16,0-2 1 0,1-3-1 15,1-6 0-15,1-3 0 16,0-5 0-16,3-6 0 15,6-7-1-15,2-4 2 16,5-4-1-16,7-1 0 0,3 0 0 16,9-1 0-1,1 0 0-15,7 0 0 0,6 1 1 16,1 1-1-16,3 5 0 0,-1 2 0 15,-2 1-4 1,2-2-40-16,-5 3-34 0,-10-1 0 16</inkml:trace>
  <inkml:trace contextRef="#ctx0" brushRef="#br0" timeOffset="253362.5345">3528 16441 427 0,'0'0'1'16,"0"0"2"-16,0 0 0 0,0 0 1 16,-5 11-2-16,5-11 1 0,0 0 0 15,0 0 1 1,0 0-2-16,8 5-1 0,0-5 1 15,4 0-1-15,1 0 1 16,3-3 1-16,2 2 0 0,4 1 0 16,1 0 0-1,4 0 1-15,1 5-1 0,1 2 0 16,5 5-1-1,3-3 1-15,0 5-1 0,5-3-1 16,2 1 1-16,3-3-1 0,1-4-1 16,4-2 1-16,0-3 0 15,3 0-1-15,1-8 1 16,2 0-1-16,-1-3 1 15,1 2-1-15,-2-1 1 0,1 2-1 16,-1-1 0 0,1 5 1-16,0 2-1 0,-2 0 0 15,2 1 1-15,-2 1-1 16,2 0 0-16,0 0 0 15,-5 1 0-15,1 3 1 0,-6 0-1 16,1 2 0-16,-4 0-1 16,0-1 2-16,0 1-2 0,-1-1 2 15,1-2-1 1,0 0 0-16,1-3 0 0,-1 0 0 15,0 0 0 1,-3-3 0-16,-2 3 0 0,-2-2 0 16,-3 2 0-16,-3-1 0 0,-2 1 0 15,-3 0 0-15,-5 0 0 16,0 0 0-16,-3 0 0 15,-3 0 0-15,-3-2 1 16,-3 2 0-16,-9 0-1 0,10-6 1 16,-10 6 0-1,0-17 0-15,-1 8 0 0,-6-5 0 16,-1-5 0-16,-3 0-1 15,-1-2 1-15,-3-2-1 16,-2-2 0-16,-4 2 1 0,-3-4-1 16,-4-3 2-16,1-3-2 15,-3-1 0-15,-4-7 0 0,0 1 0 16,-2 0 0-1,-2-1 0-15,3 2-2 0,-3 6 1 16,4 5 1 0,0 5 0-16,1 7-1 0,4 5 2 15,4 5 0-15,3 4-1 16,2 2 0-16,4 0 0 0,4 3 0 15,2 2-1-15,4 5 1 16,6 1 0-16,0 2 0 16,9 3 0-16,3 2 0 0,8 4 0 15,5 6 0 1,4 4 0-16,6 2 1 0,3 2-2 15,4 1 0 1,3 6 0-16,1-4 1 0,2 1-1 16,3-2 0-16,-2-2 0 0,0-5 0 15,1-4 1-15,-1-4 0 16,1-7-1-16,-4-3 1 0,-1-2-1 15,-3-6 1 1,-3-1 0-16,-2-1 0 0,-8-1 0 16,-2 2-1-1,-7 2 2-15,-2 1-1 0,-5 1 0 16,-1-1 0-16,-4 2 0 15,-3 0 0-15,-1-1 1 16,-2 3-1-16,-2 0 0 0,0 0 0 16,-6 0 0-16,-1 1 0 15,-3-1 1-15,-1 0-1 0,-1 3 0 16,-2-2 0-1,-1 2 1-15,-1 3-1 0,0 4 0 16,-3 4 1 0,-3 5-1-16,-1 3 1 0,-4 5 0 15,-5 2 0-15,-2-1 0 16,-5 2-1-16,-4-5 1 0,-4-5-4 15,1-4-14-15,-6-13-60 16,4-9-4-16</inkml:trace>
  <inkml:trace contextRef="#ctx0" brushRef="#br0" timeOffset="257862.5795">757 15201 230 0,'0'0'8'0,"0"0"6"15,-9 0 4 1,9 0 2-16,-11 6 2 0,11-6 1 16,-11 3 0-16,11-3 2 0,0 0-7 15,0 14-5 1,9-2-4-16,6 5-1 0,3 7-1 15,2 10 0 1,5 9 1-16,2 11-1 0,3 8 0 16,-2 8 1-16,-2 2-1 15,1 0 0-15,-7-3 0 0,-2-9 0 16,-2-6-2-16,-4-13-2 0,0-9-3 15,0-13 0 1,1-12 0-16,5-4 0 0,3-9 0 16,9-3 0-1,2-8 0-15,8 0 0 0,2-5 0 16,6-1 0-16,1 1 0 15,3 0 0-15,3 3 0 16,-6-3-31-16,1 5-49 16,-1 2-4-16</inkml:trace>
  <inkml:trace contextRef="#ctx0" brushRef="#br0" timeOffset="258402.5849">1784 15369 395 0,'0'0'8'0,"0"17"1"0,0 1 2 15,1 4 1-15,1 1 0 16,2 3 0-16,3-2 0 15,-2-2-4-15,8-6-27 16,9-10-54-16,-13-6-6 0</inkml:trace>
  <inkml:trace contextRef="#ctx0" brushRef="#br0" timeOffset="258552.5863">1614 15140 401 0,'0'0'4'15,"0"0"1"-15,-10 6 0 0,10-6 1 16,-10 12-1-16,10-12-1 0,-9 12-6 15,9-12-43-15,0 0-28 16,10-6-3-16</inkml:trace>
  <inkml:trace contextRef="#ctx0" brushRef="#br0" timeOffset="259172.5926">2081 15057 394 0,'0'0'3'15,"0"0"2"1,0 0 2-16,0 0 0 0,-10-2 1 15,10 2 0 1,0 0 2-16,-10-4-1 0,10 4-1 16,0 0-3-16,-9-4-1 0,9 4 0 15,0 0-1-15,-11-5 0 16,11 5-1-16,0 0 0 15,-13 0-1-15,13 0 0 16,-10 0 0-16,10 0 0 0,-16 2 0 16,16-2-1-1,-17 3 0-15,8 0 0 0,-1 4-1 16,-1 1 0-16,3 5-1 0,0 4 1 15,4 7-1 1,2 3 0-16,2 7 0 0,8-2 0 16,6 1 2-16,3-6-1 15,4-11-1-15,2-6 2 0,-1-10-1 16,-5-16 0-1,-1-11 0-15,-6-9 0 0,-3-4 0 16,0-1 0 0,2 7 0-16,2 7-1 0,10 12 1 15,9 13-1-15,8 11 1 0,8 17 1 16,6 17 0-16,2 6 1 15,-1 9 1-15,-5 2 0 16,-9 4 2-16,-8-3 0 16,-15-1 1-16,-9-2 0 0,-11-10 0 15,-14-4-1 1,-10-9-3-16,-8-10-6 0,-4-10-25 15,-5-10-47-15,-5-5-3 16</inkml:trace>
  <inkml:trace contextRef="#ctx0" brushRef="#br0" timeOffset="259872.5996">2540 14779 361 0,'0'0'7'0,"0"0"2"15,0 0 3-15,-6 8 1 0,6-8 0 16,0 0 0-1,0 0 2-15,-9 3 0 0,9-3-4 16,0 0-3-16,-10-8-2 16,10 8-1-16,-9-9-1 0,9 9 0 15,-11-5-1 1,11 5-2-16,-13-3 1 0,13 3-2 15,-10-5 1 1,10 5-1-16,-13-6 0 0,13 6 1 16,-10-8-1-16,10 8 0 0,-10-7 0 15,10 7 0-15,-9-3 0 16,9 3 0-16,0 0-1 15,-10 1 0-15,10-1 0 16,-4 10 1-16,4-10-1 0,-3 15 0 16,3-15 1-1,-5 16 0-15,5-16-1 0,-6 17-1 16,2-7 1-16,1 2-1 0,0 4 0 15,3 2-1 1,0 6 1-16,8-2 0 0,1-1 0 16,5-3 1-16,3-4 0 15,2-8 0-15,-1-6 0 0,2-13 1 16,-3-9-1-1,-3-2 1-15,-2-3-1 0,3 2 1 16,0 6 1 0,3 9-1-16,2 9 0 0,4 7 1 15,2 10-1-15,3 6-1 0,-1 1-7 16,2 0-16-16,-1-5-52 15,-12-11-1-15</inkml:trace>
  <inkml:trace contextRef="#ctx0" brushRef="#br0" timeOffset="260092.6018">2673 14207 418 0,'1'9'5'0,"6"13"3"15,8 12 2-15,7 12 1 16,7 10 2-16,4 7-1 0,8 7 1 16,5 2 0-1,3-6-7-15,-8-11-8 0,4-8-26 16,-7-12-51-16,-8-9-4 0</inkml:trace>
  <inkml:trace contextRef="#ctx0" brushRef="#br0" timeOffset="260322.6041">2721 14661 418 0,'0'0'5'0,"0"0"2"16,0 0 3-1,13 6 2-15,3-6 0 0,7-1 1 16,7-10 1 0,7-6-1-16,9-9-6 0,4-9-7 15,4-5 0-15,-4-13-27 16,4 5-53-16,-5 2-5 0</inkml:trace>
  <inkml:trace contextRef="#ctx0" brushRef="#br0" timeOffset="260722.6081">3525 14514 432 0,'0'0'1'16,"0"0"0"-16,0 0-2 0,-11-3-11 15,4-8-59-15,-2-5-2 16</inkml:trace>
  <inkml:trace contextRef="#ctx0" brushRef="#br0" timeOffset="260842.6093">3246 14235 420 0,'0'0'4'15,"-4"15"0"1,-1-1 1-16,1-1 0 0,4-1-4 16,3-2-15-1,16-5-56-15,-7-5-2 0</inkml:trace>
  <inkml:trace contextRef="#ctx0" brushRef="#br0" timeOffset="261122.6121">3532 14248 419 0,'0'0'3'16,"0"15"1"-16,1 1 2 15,0 4 0-15,5 1 1 0,5 3 0 16,5-4 0 0,6-5 1-16,6-8-3 0,3-11-2 15,4-14-1-15,-1-13-2 0,-4-9-1 16,-4-8 1-1,-11-4-1-15,-7 1 1 0,-11 2 3 16,-10 6 2-16,-12 7 2 16,-3 11 1-16,-6 11 0 0,-1 11-3 15,4 14-5 1,2 10 0-16,10 14 0 0,7-1 0 15,12 7-6 1,2-5-76-16,13-4-3 0</inkml:trace>
  <inkml:trace contextRef="#ctx0" brushRef="#br0" timeOffset="261592.6168">4021 14076 416 0,'0'0'5'16,"0"0"2"-16,0 0 0 16,0 0 0-16,-7 0 1 15,0-12-1-15,-4-10 0 16,1-7-1-16,-1-9-4 0,1-3-3 15,1-2 0 1,2 0 0-16,2 7 1 0,5 10 0 16,8 13 2-16,5 13 0 0,7 10 1 15,5 12 0 1,1 12 1-16,3 2-2 0,4 10-7 15,-7 16-59-15,3-19-14 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2-04T15:49:14.148"/>
    </inkml:context>
    <inkml:brush xml:id="br0">
      <inkml:brushProperty name="width" value="0.05292" units="cm"/>
      <inkml:brushProperty name="height" value="0.05292" units="cm"/>
      <inkml:brushProperty name="color" value="#FF0000"/>
    </inkml:brush>
  </inkml:definitions>
  <inkml:trace contextRef="#ctx0" brushRef="#br0">6513 6875 316 0,'0'0'7'16,"0"0"4"-16,-8-2 1 0,8 2 3 15,-17-6 2 1,7 5 1-16,0-1 0 0,-3 2 1 16,1 0-6-16,0 0-4 0,1 9-2 15,-1 3-1 1,0 3-2-16,0 9-2 0,-4 12 1 15,1 10-1-15,0 10 1 16,-1 11-1-16,2 14 1 0,3 6-1 16,5 9 0-1,6 3 0-15,7-2-1 0,14-5-1 16,5-12 0-16,15-13 0 16,5-16 0-16,11-19 0 15,4-18 1-15,1-19 0 0,0-18 0 16,-3-14 0-16,-4-16 1 15,-10-8 0-15,-6-10 0 0,-11-7 1 16,-11-8-1-16,-8 1 0 16,-9-4-2-16,-10 4 0 15,-13 1 0-15,-7 6 0 16,-9 9 0 0,-7 11 0-16,-4 11 0 0,-3 13 0 15,0 7 0-15,2 12 0 0,5 6 0 16,10 6-42-1,8 3-39-15,7 13-4 0</inkml:trace>
  <inkml:trace contextRef="#ctx0" brushRef="#br0" timeOffset="1458.7132">6570 7923 220 0,'0'0'7'0,"0"0"2"0,0 0 6 15,0 12 0 1,0-12 3-16,1 19 0 0,4-3 2 16,5 3-1-16,-1 2-4 0,3 5-3 15,5 5-3 1,-2 2 1-16,2 8-2 0,3 0-1 15,0 5 0-15,-3 2-2 16,4 4 1-16,0 3-2 0,-1 1 0 16,2 2-2-16,-1 0 0 15,-1 1-1-15,0 0 0 0,5 0 1 16,-2 1 0 0,1 0-1-16,-3-1 0 0,4-2-1 15,0 2 1 1,-1 0-1-16,0-2 0 15,-1-1 1-15,-1-1-1 0,2 1 0 16,-1-4 0-16,0 1 1 16,-1 1 0-16,-1 0-1 15,0 1 1-15,0 0 0 16,-2-2-1-16,2 1 1 0,-4-1-1 16,-2 1 1-16,3-3-1 15,-5 2 0-15,3 1 1 0,-3-2-1 16,3-1 1-1,-4 2 0-15,1 1 0 0,0 0 0 16,1-2 0-16,0 1-1 16,-1-1 1-16,0-2-1 0,-1 2 0 15,4-1 0-15,-4-4-1 16,2 2 1-16,0-1-1 0,4-1 1 16,-3 0 0-1,1-2-1-15,0 2 1 0,0-1 0 16,2 0 0-16,-3 0 1 0,4 0-1 15,-3 3 1 1,2-5 0-16,-2 0 0 16,1 1 0-16,2-2 0 0,-2 0 1 15,1-4-1 1,-1 1 0-16,-1-1 1 0,0 0-1 0,0 1 0 16,2-2 0-1,-4 1 1-15,0-1-1 16,3 1 0-16,-3 0 1 15,1 3-1-15,0-4 1 0,3 3-1 16,-4-2 0-16,3 0 0 16,-2 0 0-16,4 0 1 0,-3 1-2 15,2-5 1-15,-1 1 0 0,-2 0 0 16,6-2 0-16,1 2 0 16,-1-3 0-1,1 2 0-15,1 2 0 0,0 3 1 16,1 0-1-16,-4 5 0 0,2 1 1 15,-4 3 1 1,-1-1-1-16,1 3 0 0,-1-6 0 16,-3 1 1-1,0-5 0-15,0-5-3 0,-5-6 0 16,-1-9-3 0,6 0-28-16,-2-9-48 0,-12-12-2 15</inkml:trace>
  <inkml:trace contextRef="#ctx0" brushRef="#br0" timeOffset="3662.6979">8284 13646 350 0,'0'0'7'15,"0"0"5"-15,0 0 2 0,0 0 0 16,-11 7 2-16,11-7 0 0,0 0 1 16,-12 2 0-1,12-2-5-15,-13-5-5 0,13 5-1 16,-12-12-1-16,12 12-1 16,-18-14 0-16,6 8 0 0,1-3-1 15,1 2 0 1,-7 2-3-16,4-1 0 0,-1 0 0 15,0 1 0 1,0 1 0-16,1 1 0 0,1 1 0 16,-1 0 0-16,4 1 0 0,-2 1 0 15,0-2 0 1,4 2 0-16,-2 0 0 0,-2 0 0 16,11 0 0-16,-15 9 0 15,15-9 0-15,-15 14 0 0,9-3 0 16,1 1 0-16,0 2 0 15,0 6 0-15,2 6 0 0,3 1 0 16,0 7 0 0,9 1-2-16,1-2 1 15,5 0 0-15,3-5 0 16,5-8 0-16,-1-11 0 0,0-9 0 16,-2-8 0-16,2-10 0 15,-6-10 0-15,-1-1 0 16,-2 0 0-16,1 7 0 0,0 3 1 15,0 9-1-15,2 8-1 16,0 2-3-16,5 12-10 16,0 18-57-16,0-19-9 15</inkml:trace>
  <inkml:trace contextRef="#ctx0" brushRef="#br0" timeOffset="4398.8128">8372 13532 316 0,'0'0'5'0,"0"0"2"15,0 0 2-15,0 12 2 16,0-12 0-16,5 18 3 0,2-5 1 16,1 4 0-16,4 3-3 0,1 3-3 15,3 2 0 1,-1-1-3-16,3 1-1 15,-2-4 0-15,1-1-3 0,-7-6 0 16,3-7-1-16,-4-7-1 0,-9 0 0 16,8-21-1-1,-6-3 0-15,-2-5-1 0,2-5 1 16,-2-3 1 0,0 2 0-16,0 2 0 0,2 5 0 0,8 8 2 15,3 8 0 1,6 12 0-16,6 7-1 15,1 7-1-15,3 4 1 16,2 1-1-16,-5-2 0 0,-1-2-1 16,-8-10 0-16,0-6 0 0,-9-11 3 15,-3-7 0 1,1-5 1-16,0 0 0 0,4 0 1 16,-1 4 1-16,7 9 1 15,1 7 0-15,4 5-1 16,3 11 0-16,-1 5-3 15,3 2-5-15,-7-5-9 0,2-9-44 16,-2 2-24-16,-6-7-2 0</inkml:trace>
  <inkml:trace contextRef="#ctx0" brushRef="#br0" timeOffset="4625.8954">9100 13481 438 0,'0'0'4'0,"0"0"-1"16,0 0-1-1,0 0-4-15,0 0-11 16,3-7-25-16,-3-8-21 0,0-3 6 16,-9-11 17-16,-8-6 24 15,3 2 13-15,-7 3 9 16,3 7 14-16,-5 4 28 0,1 8 18 16,7 4-8-16,6 9-21 15,9 11-26-15,0-13-16 16,16 14-50-16,4-5-30 15,7 1-3-15</inkml:trace>
  <inkml:trace contextRef="#ctx0" brushRef="#br0" timeOffset="5215.5265">9225 13369 330 0,'0'0'7'16,"0"11"3"-16,2 0 3 15,2 2 2-15,4 2 1 16,-2-1 0-16,-2-2 1 16,1-3 0-16,-5-9-6 15,0-16-4-15,-1-11-2 0,-6-12-1 16,-1-11-1-16,-1-3-1 15,5-2-1-15,1 3 1 0,3 6-1 16,3 10 0 0,5 16 1-16,9 15 0 0,1 8 1 0,4 18-1 15,3 11 1 1,-3 2-4-16,3 7-6 16,-9-5-30-16,5 0-42 15,-3-8-1-15</inkml:trace>
  <inkml:trace contextRef="#ctx0" brushRef="#br0" timeOffset="5467.9366">9545 13262 402 0,'0'0'5'0,"8"13"1"16,-5-5 0-16,5 3 0 16,-8-11 1-16,19 11 0 0,-10-11-1 15,2-5 0-15,-6-15-5 16,0-4-2-16,-4-7 0 15,-1-3 1-15,-10-2 0 16,-4 0 2-16,-5 4 2 0,1 7 2 16,-1 7 1-16,-1 8 0 15,8 10 0 1,-3 7 0-16,13 10-1 0,2 7-4 16,1 0-5-16,15 3-13 0,-5-6-60 15,9-6-5 1</inkml:trace>
  <inkml:trace contextRef="#ctx0" brushRef="#br0" timeOffset="6354.4204">9938 12918 354 0,'0'0'6'15,"0"0"5"-15,0 0 3 0,0 0 0 16,0 0 3 0,0 0 1-16,0 0 1 0,0 0 0 15,0 0-4-15,-13 0-5 0,13 0-2 16,-13-3-2-1,5-3-6-15,-1-1 0 0,-1 1 0 16,2-1 0-16,-3 1 0 16,11 6 0-16,-16-12 0 0,16 12 0 15,-13-9 0-15,13 9 0 16,-8-6 0-16,8 6 0 16,0 0 0-16,0 0 0 15,0 0 0-15,0 0 0 0,0 0 0 16,0 0 0-1,0 0 0-15,0 0 0 0,-10 0 0 16,10 0 0-16,-9 12 0 16,5-4 0-16,0 2 0 15,-1 1 0-15,2 1 0 0,-2 1 0 16,2-1 0-16,-1 8 0 16,1-1 0-16,2 5 0 15,1 2 0-15,2 1 0 16,4-1-2-16,4 2 0 0,1-7 1 15,4-3-1-15,1-11 1 16,4-7-1-16,-2-7 0 16,0-13 0-16,0-3-1 0,-4-4 0 15,1 4 0-15,-4-1 1 16,3 10-1-16,-4 7 0 16,3 7-2-16,3 10-8 0,-6 4-30 15,8 1-34-15,1-1-1 16</inkml:trace>
  <inkml:trace contextRef="#ctx0" brushRef="#br0" timeOffset="6671.3198">10196 12736 317 0,'0'0'8'16,"0"0"4"-16,-8-6 3 0,8 6 3 16,-17-1 2-16,6 1 1 15,0 1 1-15,-1 10 0 0,2 6-5 16,4 9-5-1,4 4-3-15,2 4-2 0,7-3-2 16,10 2-3-16,3-6-2 16,7-8-6-16,2-11-10 15,5-19-61-15,-1 4-5 0</inkml:trace>
  <inkml:trace contextRef="#ctx0" brushRef="#br0" timeOffset="6999.8362">10384 12707 426 0,'0'0'4'0,"0"19"0"0,9 2 2 16,3 4 0-1,2 4 1-15,5 0 0 0,6 0 0 16,0 1-1-16,4-10-3 16,-4-9-2-16,-3-10-1 0,-4-4-2 31,-4-13 0-31,-4-2 0 0,-2-2 0 15,0 3 0-15,2 4 1 0,1 3 0 16,5 7 1 0,5 8 2-16,0 12 2 0,4 10 1 15,-1 8 1-15,-4 8 1 0,-7 6 0 16,-10 1 1-16,-3 0-1 16,-13-1-7-16,-10-5 0 15,-10-9 0-15,-4-9 0 16,-6-19-4-16,4-25-69 15,-5-6-10-15</inkml:trace>
  <inkml:trace contextRef="#ctx0" brushRef="#br0" timeOffset="7378.4296">10472 12094 404 0,'0'0'6'0,"0"7"4"0,1 9 1 0,6 13 2 15,6 9 1 1,5 13 0-16,7 10 1 0,6 6 0 16,3 8-6-1,5 0-9-15,4 0 0 0,-3-12 0 16,-2-7 0-16,6-6-22 15,-10-13-58-15,-1-8-3 0</inkml:trace>
  <inkml:trace contextRef="#ctx0" brushRef="#br0" timeOffset="8020.3356">11130 12516 259 0,'0'0'10'0,"0"0"6"15,0-7 4-15,0 7 4 0,0-11 1 16,0 11 5-1,-4-14-1-15,4 14 0 0,-9-14-7 16,3 4-6-16,6 10-5 0,-15-11-3 16,5 5-2-16,10 6-3 15,-17-9 0-15,17 9-3 16,-15-8 0-16,5 4 0 16,10 4 0-16,-13-6 0 0,13 6 0 15,-13-6 0-15,13 6 0 16,-9-5 0-16,9 5 0 15,-8-1 0-15,8 1 0 0,0 0 0 16,-11 0 0 0,11 0 0-16,0 0 0 0,0 0 0 15,-12 13 0-15,12-13 0 16,-6 9-2-16,6-9 1 16,-10 10 0-16,10-10-1 15,-9 19 1-15,3-6-1 16,4 4 0-16,2 4 0 0,0 5 0 15,5-1 0-15,5 2 0 16,4-6 1-16,3 0-1 16,1-10 1-16,-1-11 0 15,1-3 0-15,-1-14 0 0,-1-4 0 16,1-1-1-16,-3 0 0 16,3 7 0-16,0 5 0 0,1 10 0 15,4 0-1-15,-3 8 0 16,-2 3-4-16,1-2-4 0,-6-7-14 15,-2-9-35 1,-2-8-16-16,-6-10-4 0</inkml:trace>
  <inkml:trace contextRef="#ctx0" brushRef="#br0" timeOffset="8170.2842">11112 11926 390 0,'0'0'7'15,"6"13"3"-15,6 12 1 0,8 12 2 16,4 9 0-16,5 13 1 15,8 6 0-15,5 4 1 0,0-1-9 16,2-5-5 0,-5-12-10-16,-2-8-34 15,-6-11-36-15,-8-8-2 0</inkml:trace>
  <inkml:trace contextRef="#ctx0" brushRef="#br0" timeOffset="8510.6554">11232 12416 416 0,'0'0'3'16,"0"0"1"-16,0 0 0 0,0 0 2 16,14-2 0-1,-1-9 0-15,6-2 1 0,2-3-1 0,8-5-1 16,1-4-2-1,-1-3-2-15,-1 0 0 16,-5 2 0-16,-3 3 0 0,-7 4 0 16,-6 2 1-16,-6 6-1 0,-1 11 1 15,-6-4 1-15,6 4 0 16,-15 17 0-16,7 5 1 16,5 5 0-16,3 4-1 15,5 0 0-15,6-1-1 0,6-4-1 16,5-8-2-16,5-9-7 15,-4-12-16-15,-2-17-54 16,3-7-5-16</inkml:trace>
  <inkml:trace contextRef="#ctx0" brushRef="#br0" timeOffset="8828.4645">11635 11707 403 0,'4'8'6'16,"5"14"4"-16,4 12 2 15,4 7 0-15,4 8 2 16,5 8-1-16,3 3 1 0,3 1 0 16,-2-8-5-16,-3-14-5 0,-8-7-4 15,0-13 0-15,-12-7-2 16,-7-12-1-16,0 0 0 16,-6-5 0-16,-8-7-1 15,-9 2 2-15,-2 1 0 0,-2 0 2 16,1 6 1-1,2 3 0-15,3 2 1 16,7 8 0-16,4 3-1 16,9 0 1-16,1 0-1 0,11-1 0 15,6-3 0-15,8-6-2 16,5-6-1-16,3-4-11 0,-7-10-65 16,8-5-3-16</inkml:trace>
  <inkml:trace contextRef="#ctx0" brushRef="#br0" timeOffset="9330.0557">9052 14098 416 0,'0'0'4'0,"0"10"3"16,6 2 0-1,7 15 2-15,4 5 1 16,7 11 0-16,8 7 1 16,7 7 0-16,2 0-4 0,-2 1-3 15,-1-9-1-15,-3-7-5 16,-8-10-6-16,-4-10-13 0,-14-1-46 16,-9-21-16-1</inkml:trace>
  <inkml:trace contextRef="#ctx0" brushRef="#br0" timeOffset="9514.3562">9069 14470 458 0,'0'0'1'0,"0"0"2"16,0 0 0-16,11-2 0 0,3-3 0 15,3-7 1-15,7-3-1 16,5-6-1-1,6-6-4-15,13-2-15 0,-8-2-59 16,14-10-3-16</inkml:trace>
  <inkml:trace contextRef="#ctx0" brushRef="#br0" timeOffset="10119.2879">9521 14098 378 0,'0'0'6'16,"6"22"1"-16,4 4 3 0,8 6 1 15,2 7 1 1,10 5 2-16,0 3-1 16,6 2 1-16,-5-8-5 0,-1-11-2 15,-6-11-3-15,-9-15-1 0,-15-4-3 16,0-24-1-16,-10-5-2 15,-11-13-1-15,-5-9 0 16,-3-8-1-16,0-1-1 16,1-1 1-16,4 4 0 15,10 4 1-15,7 8 1 0,7 7 1 16,6 13 0 0,9 8 2-16,8 7 0 0,0 10 1 15,3 0 1-15,-2 12 0 0,0 5 2 16,-4 3 0-1,-5 5 1-15,-4 1 1 0,-4 3 0 16,-4-1-1-16,-1 1-1 16,1-2-1-16,-1-3-1 0,5-4-1 15,2-1-1-15,6-7 0 16,4-1-1 0,6-4 0-16,5-1 0 0,2-3 1 15,2-1-2-15,-1 1-4 16,-5-3-14-16,-10 0-58 15,7 4-2-15</inkml:trace>
  <inkml:trace contextRef="#ctx0" brushRef="#br0" timeOffset="10567.8232">10332 14248 391 0,'0'0'1'0,"-7"-8"1"16,0-7 1-16,-5-7 1 15,-5-10-1-15,-4-6 0 16,-4-11 1-16,-3-9 0 15,-1-1-1-15,3 0 0 0,4 5-1 16,7 7 0-16,8 11 2 16,7 15 0-16,14 18-1 0,11 13 1 15,12 16 1 1,8 13-1-16,3 5-1 0,2 2 0 16,-2 0-1-1,-3-7 0-15,-8-10 0 0,-7-9 0 16,-10-14-1-16,-10-11 1 0,-7-16-1 15,-7-8 1 1,-9-11-1-16,-3-12-1 16,-7-6 0-16,1 2-2 0,-1-1-3 15,6 10-12-15,3 11-36 0,10 3-26 16,4 15-2 0</inkml:trace>
  <inkml:trace contextRef="#ctx0" brushRef="#br0" timeOffset="11066.0003">10798 13975 318 0,'0'0'10'0,"0"0"2"16,0 0 1-16,10 9 3 0,-10-9 0 16,0 0 0-1,0-18 0-15,-4-5-1 0,-12-15-7 16,1-11-5-16,-3-9 0 16,-1-7-3-16,1-6 2 15,0 6 0-15,7 8 1 0,8 11 2 16,4 18 0-16,12 20 1 15,11 15 0-15,7 24 0 16,8 14-2-16,8 11 0 16,-2 2-2-16,3 3-4 15,-5-6-9-15,-3-17-49 0,-8 4-20 16,-8-13-2-16</inkml:trace>
  <inkml:trace contextRef="#ctx0" brushRef="#br0" timeOffset="11287.9462">10686 13807 434 0,'0'0'2'16,"0"0"1"-16,7-2-1 0,9-2 2 15,4-1-1 1,7-4 1-16,7-4-1 0,8-2-3 16,1-5-9-16,4-15-62 15,-1 15-4-15</inkml:trace>
  <inkml:trace contextRef="#ctx0" brushRef="#br0" timeOffset="20727.4882">5324 6919 273 0,'0'0'6'0,"-10"-3"3"0,10 3 3 16,-20 0 2-16,8 0 2 0,-3 0 1 16,1 0 1-1,-4 0 4-15,2 3-8 0,4 2-2 16,1 4-4-1,1 3-1-15,2 0-2 0,0 9 0 16,-2 0-3-16,3 7 1 16,-2 4 1-16,0 8 0 0,0 7 0 15,0 8 0-15,0 4 0 16,1 5 1 0,3 8 0-16,0 1-1 0,4 5 0 15,1-2-1-15,7-2 0 16,4-5 0-16,6-3-1 0,8-6-1 15,7-12 0-15,4-6-1 16,7-14 0-16,10-11 0 0,3-9-1 16,5-15 0-1,4-14 1-15,-1-12-1 16,0-9 0-16,3-12 1 0,-6-6 1 16,-7-5 0-16,-7-5 0 0,-6 2 1 15,-8-4-1 1,-10 1 1-16,-9 2 0 0,-11 2 0 15,-3 5-1-15,-14 7 1 16,-6 1-1-16,-8 9 1 16,-8 2-1-16,-9 5 1 0,1 7-2 15,-7 1 0 1,-3 5 0-16,-3 2 0 0,0 2 0 16,3 4 0-16,0 3-8 15,11 11-15-15,10-2-56 16,-2 5-3-16</inkml:trace>
  <inkml:trace contextRef="#ctx0" brushRef="#br0" timeOffset="21767.1928">5230 7979 205 0,'0'0'10'0,"0"0"5"16,0 0 2-16,-11 10 2 16,5 1 1-16,2 7 0 0,-2 7 1 15,2 8 0-15,3 9-9 16,1 10-3-16,2 4-4 0,8 16-2 16,2 6-1-16,-1 7 0 15,0 4 0 1,-1 8-1-16,-4 1 0 0,-4 4 0 15,-1 10 0-15,-1-10 1 0,-4 0-2 16,-3-1 1 0,-1-3 0-16,1-2-1 15,-1 0 0-15,1-6 0 16,-4-2 0-16,0 0-1 0,-1 0 1 16,-3 1-1-16,-1 0 1 0,1 0 0 15,-1-1 0 1,-2 1 0-16,-1-1-1 15,2 0 1-15,1-5-1 0,-1 1 1 16,1 2-2-16,3 1 1 16,-3-3 0-16,5 0 1 15,1-1 0-15,0 4 0 0,-1-1 1 16,2 7-1-16,-1-3 1 0,-3 3 0 16,2-5 0-16,-4-1-1 15,4-1 1 1,-5-6 0-16,4-3 0 0,1-7 0 15,1 0 0 1,1-5 1-16,5 0-1 0,-2 0 0 16,4-1 0-16,2 0-1 15,0 3 1-15,5-4-1 0,0 0 1 16,3 4 0-16,-2 2 1 16,6 3 0-16,-3 1-1 15,0 2 1-15,1 2-1 16,-1-5 0-16,-1-2-2 0,0-9-9 15,-2-6-38 1,2-16-22-16,-2-7-4 0</inkml:trace>
  <inkml:trace contextRef="#ctx0" brushRef="#br0" timeOffset="22406.4049">4515 13924 296 0,'0'0'5'0,"7"19"3"15,9 0 4-15,1 13 0 0,5 7 2 16,5 7 1 0,2 0 2-16,-1 6 2 15,-4-5-6-15,-6-9-3 0,-10-6-3 16,-8-15-1-16,-9-12-2 15,-12-10-3-15,-9-19-2 0,-4-10-2 16,-8-17-1-16,1-10-1 0,-1-8-1 16,11-3-2-1,6 1 1-15,15 4 0 0,10 10 1 16,11 9 1-16,15 14 1 16,11 12 1-16,5 17 3 0,-1 5 4 15,3 17 2 1,-12 11 1-16,-9 7 1 15,-8 5-1-15,-10 2-3 16,-5 0-9-16,-8-4-43 0,-6-8-20 16,-2-9-8-16</inkml:trace>
  <inkml:trace contextRef="#ctx0" brushRef="#br0" timeOffset="22806.7636">4995 13699 82 0,'0'0'-1'16,"-2"-15"-2"0,-7 3 1-16,6 0 16 15,-7-1 18-15,-2 2 7 0,1 1 5 16,-6 8 4-16,5 7 1 15,-5 16 1-15,9 9 1 0,-1 6-15 16,7 6-14-16,2 0-8 16,5-3-6-16,14-7-7 15,-1-13-14-15,7-12-65 16,11-7-3-16</inkml:trace>
  <inkml:trace contextRef="#ctx0" brushRef="#br0" timeOffset="23493.0114">5142 13643 343 0,'0'0'4'16,"2"12"3"-16,8 5 2 15,2 5 2-15,5 7 1 0,5 9 0 16,3 4 0-16,5 4 1 16,-3-3-4-16,-3-3-2 15,-6-5-2 1,-5-6-2-16,-7-10 0 0,-6-19-2 16,-13 6-1-16,-5-18-1 15,-4-16 0-15,-3-13-1 0,-1-13 0 16,4-7 0-1,1-3 0-15,7 0 1 0,8 4 1 16,6 8 1-16,6 11 0 16,11 14 1-16,7 15 1 15,6 12 0-15,-4 12 2 16,0 15-1-16,-6 12 1 0,-2 4 0 16,-10 6-1-16,-8-1 0 15,-7-3-4-15,-9-4-5 0,-2-13-14 16,-2-11-58-1,-1-10-2-15</inkml:trace>
  <inkml:trace contextRef="#ctx0" brushRef="#br0" timeOffset="23911.1384">4962 13733 221 0,'0'0'7'0,"0"0"5"15,0 0 2-15,-10 3 4 0,10-3 2 16,-6 9-1-1,6-9 2-15,-12 16-2 16,12-16-5-16,-12 18-13 16,4-10-30-16,-2-5-36 0,10-3-6 15</inkml:trace>
  <inkml:trace contextRef="#ctx0" brushRef="#br0" timeOffset="24305.3461">5356 13276 427 0,'0'0'3'0,"0"15"1"15,4 3 2-15,5 7 0 16,3 7 0-1,2 6-1-15,6 5 0 0,2 3 0 16,5 0-3-16,-4-7-5 16,4-2-10-1,-9-9-23-15,1-7-42 0,0-5-3 16</inkml:trace>
  <inkml:trace contextRef="#ctx0" brushRef="#br0" timeOffset="24529.5945">5357 13618 401 0,'0'0'1'0,"0"0"2"15,0 0 1-15,4-7 1 0,6-4 0 16,2-3 0-16,5-4 2 15,4-4 0 1,8-4-2-16,2-3-6 0,6 3-16 16,-2 3-55-16,3 2-1 15</inkml:trace>
  <inkml:trace contextRef="#ctx0" brushRef="#br0" timeOffset="24656.2618">5881 13517 290 0,'0'0'2'0,"-5"-12"-2"16,-2-4-15-16,-8-8-41 16,3-6-3-16</inkml:trace>
  <inkml:trace contextRef="#ctx0" brushRef="#br0" timeOffset="24757.1589">5631 13266 447 0,'0'0'3'0,"-4"23"1"0,3-3 0 15,1 4-1 1,0 1-2-16,5-8-8 15,9-5-35-15,4-1-32 16,3-11-3-16</inkml:trace>
  <inkml:trace contextRef="#ctx0" brushRef="#br0" timeOffset="25081.2671">5934 13038 432 0,'5'10'3'16,"4"10"1"-16,5 7 1 0,4 8 0 16,4 2 0-16,1 1 0 15,1 2 0-15,2-2 0 0,-7-9-3 16,-6-12-2-16,-13-17-1 16,0 0-1-16,0-9-2 0,-16-9 1 15,-6-4-1 1,-4 0 2-16,-4 1 0 0,-2 5 1 15,3 7 2 1,2 9 1-16,6 10 2 0,7 10 0 16,7 10 0-16,7 7-1 15,8-5 0-15,9-1-2 0,6-4-3 16,6-8-8 0,-2-11-37-16,3-8-31 15,-1-4-1-15</inkml:trace>
  <inkml:trace contextRef="#ctx0" brushRef="#br0" timeOffset="25449.4831">6156 13125 443 0,'0'0'4'16,"0"12"1"-16,0 6 1 15,6 3 0 1,0 3 1-16,8 3-1 0,-2 0 1 15,5-1-1-15,0-6-3 16,2-11-2-16,-4-9-1 0,-2-7 0 16,-3-12-1-1,-4-3 0-15,-2-5-2 16,0 3 0-16,2 3 0 0,3 8-1 16,8 8 0-16,5 10 1 15,6 17-1-15,5 10 2 0,0 7 0 16,0 4 2-16,-2 5 0 0,-6 0 1 15,-11-4-1-15,-8-3 1 16,-7-9-1-16,-14-6 1 16,-12-9-1-16,-4-9-1 15,-7-9-3-15,-1-15-8 0,-8-13-22 16,9-8-42-16,3-4-2 16</inkml:trace>
  <inkml:trace contextRef="#ctx0" brushRef="#br0" timeOffset="25720.618">6288 12664 449 0,'0'0'6'0,"0"0"2"16,3 16 1-16,9 8 3 0,4 10 0 16,3 7 3-16,6 10-15 15,4 5 0-15,5 7 0 0,4 0 0 32,0-6 0-32,-5-10 0 0,1-1 0 15,-10 3-47-15,3-23-39 0</inkml:trace>
  <inkml:trace contextRef="#ctx0" brushRef="#br0" timeOffset="26167.7905">5403 14289 406 0,'0'0'4'16,"0"0"1"-16,0 0 3 15,0 0 1-15,7 22 2 0,7 0 0 16,7 9 1-16,5 8 0 15,5 7-4-15,2 0-1 16,4 5-4-16,-5-8-7 16,3-2-16-16,-3-9-58 0,-10-9-4 15</inkml:trace>
  <inkml:trace contextRef="#ctx0" brushRef="#br0" timeOffset="26355.3291">5446 14561 443 0,'0'0'2'0,"0"0"0"15,0 0 0 1,0 0-1-16,6 0 1 0,5-3-1 16,1-4 1-16,9-6-3 0,-1-8-10 15,15-13-52 1,4 6-13-16</inkml:trace>
  <inkml:trace contextRef="#ctx0" brushRef="#br0" timeOffset="26964.2446">5811 14403 346 0,'8'8'5'0,"5"10"5"16,6 7 2-16,5 3 1 0,4 1 0 15,0 1-1-15,1-1 2 16,-3 2 0-16,-8-16-5 16,-18-15-4-16,4-6-2 0,-16-15-1 15,-8-9-2-15,-9-10 0 16,0-8-1-16,-3-9-1 15,3 1 0-15,5 2 0 16,8 2 0-16,8 5 0 16,8 6 1-16,10 8 0 0,8 10 1 15,8 6 0-15,4 7 1 0,1 8-1 16,0 2 1-16,-3 0 2 16,-3 11 0-16,-9 6 1 15,-4 3 1-15,-8 3 0 16,-3 5 1-16,-1 2 0 15,-5 1 0-15,-1 2-2 0,3 2-1 16,3-5 0 0,4 2-1-16,9-1-1 15,7-8 0-15,6-2-2 0,6-8 0 16,8-6-3-16,-4-7-6 0,9-1-13 16,-4-2-54-1,-3-11-5-15</inkml:trace>
  <inkml:trace contextRef="#ctx0" brushRef="#br0" timeOffset="27348.7596">6541 14386 327 0,'0'0'3'0,"-8"-7"1"0,-2-6 1 16,-4-3 0-16,-6-16 2 0,0-6 0 15,-7-8 0 1,-5-5 1-16,5 0-2 16,-1 3 0-16,9 6-1 15,3 9 2-15,9 13 0 0,7 20-1 16,17 0 1-16,9 23-2 16,10 7 0-16,10 7 0 15,0-1-2-15,10-1-2 0,-6-3-1 16,-7-7 0-1,-3-11-1-15,-11-10 1 0,-11-10 1 16,-9-13 1-16,-9-11-2 0,-5-6 0 16,-11-2 1-1,-1-8 0-15,1 2-1 0,1 4-1 0,3 6 0 16,5 7-6 0,7 9-6-16,3 7-22 0,-3 11-39 15,29 7-3-15</inkml:trace>
  <inkml:trace contextRef="#ctx0" brushRef="#br0" timeOffset="27588.9769">6958 14151 336 0,'0'0'1'0,"0"0"0"0,-7-14 1 16,2 2 1-16,-5-10 1 16,-3-9 0-1,-4-8 2-15,-5-14 2 0,1-5 0 16,-4-7 0-16,6 6 0 15,-2 2 1-15,11 9 1 0,5 13 1 16,8 14-1-16,13 21 0 16,13 13-1-16,8 17 0 0,4 8 0 15,5 9-2-15,-1 1-5 16,3 4-8-16,-7-13-17 0,-21 0-53 16,10-7-4-1</inkml:trace>
  <inkml:trace contextRef="#ctx0" brushRef="#br0" timeOffset="27793.1253">6816 13926 428 0,'0'0'3'16,"0"0"2"-16,4-11-1 15,4 4 2-15,5-5-1 0,5-1 1 16,7-2 0-16,5-4-2 0,2-5-12 16,10-8-65-16,-1 7-6 15</inkml:trace>
  <inkml:trace contextRef="#ctx0" brushRef="#br0" timeOffset="82761.1589">3917 6757 264 0,'0'0'6'0,"-9"5"6"0,-3 7 5 16,-7 6 2-1,-3 12 4-15,-7 9 1 0,-2 9 3 16,-5 15 0-16,0 7-5 0,6 15-5 16,2 7-4-1,5 10-3-15,8 4-3 0,12-2-1 16,3-2-2-16,17-8-1 16,14-7 0-16,9-19 0 0,12-15-1 15,13-18 0-15,8-22-2 16,7-14 0-16,1-21 0 0,0-22 0 15,-3-12 0-15,-7-21 0 16,-6-12 0 0,-15-16 0-16,-10-9 0 0,-14-7 0 15,-14 1 0 1,-12 3 0-16,-20 6 0 0,-12 17 0 16,-12 16 0-16,-11 18 0 15,-7 21 0-15,-7 24 0 16,1 15 0-16,1 14 0 0,2 9 0 15,18 8-25-15,7 3-59 16,12-1-2-16</inkml:trace>
  <inkml:trace contextRef="#ctx0" brushRef="#br0" timeOffset="83557.0457">3564 7886 312 0,'0'0'6'0,"0"0"2"15,0 0 3 1,0 0 2-16,0 0 2 0,0 0 0 15,0 10 2 1,0 8-1-16,-6 8-3 0,-2 11-3 16,-4 13-2-16,-3 11-2 15,-5 12-1-15,-5 9-1 0,-5 12 1 16,-4 5-1-16,-3 7 0 16,-6 4-1-16,1 5 0 15,-6 3 0-15,1 2 0 16,-1 3 0-16,3 3-1 0,-5 2 0 15,4 5-2-15,1 5 0 0,0 3 0 16,-3 4 0 0,-2 5 0-16,2 2 0 15,-1 0 0-15,-5 4-1 16,0-2 1-16,-2-2 0 0,2-1 1 16,-1-1-2-16,-2-2 1 15,0-4 1-15,1-3 1 16,-1-1 1-16,3-6-1 15,0-1 1-15,4-15-1 16,2-2 1-16,6-7-1 0,5-15-3 16,5-6-2-16,6-15-8 15,8-4-18-15,6-12-50 0,2-6-3 16</inkml:trace>
  <inkml:trace contextRef="#ctx0" brushRef="#br0" timeOffset="84074.0652">1243 13776 370 0,'0'0'4'16,"14"22"0"-16,-4-7 2 0,1 1-1 15,-3-2 1-15,3 0 1 16,-11-14 1-16,15 5 0 0,-15-24-4 16,-10-16-2-16,-6-12 0 15,-8-13 1-15,0-7-1 16,-6-7-2-16,4 5 0 15,-3 6 1-15,7 12 1 16,5 8 2-16,8 9-1 0,9 12 1 16,8 8 1-16,16 6 0 15,9 1-1-15,8-1-1 0,12 1-6 16,5-6-10-16,3-12-57 16,0 13-6-1</inkml:trace>
  <inkml:trace contextRef="#ctx0" brushRef="#br0" timeOffset="84323.1043">1300 13497 345 0,'0'0'1'0,"0"0"2"0,0 0 3 15,8-4 1-15,4 1 3 16,6-2 1-16,4-1 0 16,7-3 0-16,7 1-2 0,4-4-7 15,4-5-10-15,-1 2-40 16,0 8-23 0,-6-3-5-16</inkml:trace>
  <inkml:trace contextRef="#ctx0" brushRef="#br0" timeOffset="84523.7119">1227 13825 417 0,'0'0'0'16,"0"0"2"-16,5 0 0 15,8 0 2-15,5-6 0 16,9-8 1-16,9-7-1 0,9-8-3 15,7-8-7-15,10-9-26 16,9-8-41-16,3-2-3 0</inkml:trace>
  <inkml:trace contextRef="#ctx0" brushRef="#br0" timeOffset="84907.9086">1565 13481 376 0,'0'0'4'0,"0"0"3"16,0 0 2-16,0 9 3 15,11-3-1-15,8 3 1 16,8 2 0-16,5-2 0 0,14 2-3 15,2-1-3-15,8-2-4 16,0-1-7-16,-1 0-10 0,-5 10-49 16,-5-11-15-1</inkml:trace>
  <inkml:trace contextRef="#ctx0" brushRef="#br0" timeOffset="85242.7944">1821 13733 452 0,'0'0'0'0,"0"0"1"16,0-7 0 0,0-5 0-16,-1-9 0 0,-1-8 0 15,-4-6 1-15,4-8 0 0,-3-4 1 16,3-2-2-16,0 1 1 16,2 7-3-16,0 3-1 0,2 9-6 15,0 4-10-15,4 7-59 16,8 10-1-1</inkml:trace>
  <inkml:trace contextRef="#ctx0" brushRef="#br0" timeOffset="85520.5174">2124 13588 461 0,'0'0'2'16,"0"0"-1"-1,0 0-2-15,-11 0-5 0,11 0-15 16,-2-22-56-16,-7-4 1 0</inkml:trace>
  <inkml:trace contextRef="#ctx0" brushRef="#br0" timeOffset="85640.4623">1912 13319 468 0,'0'0'2'0,"-7"10"0"15,7-10 1 1,-8 14-2-16,8-4 0 0,0-10-5 15,14 5-18-15,5-5-53 16,0-17-4-16</inkml:trace>
  <inkml:trace contextRef="#ctx0" brushRef="#br0" timeOffset="85811.4911">2123 12971 456 0,'0'0'4'16,"10"16"1"-16,2 4 1 15,2 11 0-15,7 7 1 16,4 11-1-16,6 5 1 16,1 6 0-16,1-2-7 15,2-5-9-15,-13-13-28 0,4-2-44 16,-7-4-3-16</inkml:trace>
  <inkml:trace contextRef="#ctx0" brushRef="#br0" timeOffset="86188.9144">2100 13340 282 0,'0'0'7'16,"0"0"3"0,0 0 3-16,0 0 4 0,0 0 2 15,0 0 4-15,0 0 1 0,0 0 1 16,12 0-6-1,3-4-2-15,10-6-4 0,3-2-2 16,7-5-4-16,7-4-1 0,3-1-1 16,5-3-3-16,0-1-2 15,-7-1-11-15,3-14-57 16,-9 22-13-16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2-05T15:20:01.145"/>
    </inkml:context>
    <inkml:brush xml:id="br0">
      <inkml:brushProperty name="width" value="0.05292" units="cm"/>
      <inkml:brushProperty name="height" value="0.05292" units="cm"/>
      <inkml:brushProperty name="color" value="#FF0000"/>
    </inkml:brush>
  </inkml:definitions>
  <inkml:trace contextRef="#ctx0" brushRef="#br0">8120 11110 229 0,'0'0'7'0,"0"0"7"15,0 0 4-15,0 0 3 16,0 0 3-16,0 0 2 16,0 0 3-16,0 0 1 0,0 0-5 15,0 0-6 1,0 0-4-16,-4 0-2 0,4 0-2 15,-11-2-3-15,5-1-1 16,-5 1-2-16,-2-4-1 16,2 1 0-16,-6-2-2 0,1 0-2 15,-3-2 0-15,0 0 0 16,0-1 0-16,-4-3 0 0,-1 0 0 16,0-2 0-1,-3 0 0-15,0-2 0 0,-4 2 0 16,0-3 0-16,-3 2 0 15,-2 2 0-15,0-3 0 16,-4 2 0-16,2-2 0 0,-1 0 0 16,-4-2 0-16,1-3 0 0,-3-2 0 15,3 3 0 1,-3-2 0-16,1 2 0 16,1-2 0-16,0 3 0 15,1 2 0-15,0-4 0 0,-2-2 0 16,-5-2 0-16,-1-9 0 15,-3-5 0-15,-5-6 0 0,-4-4 0 16,-3-4 0-16,-1 0 0 16,5 1 0-16,-1 4 0 15,4 3 0-15,1 6 0 16,9 2 0-16,1 5 0 16,3-3 0-16,2 4 0 0,-2-3 0 15,3 2 0-15,-3-2 0 0,6 1 0 16,-2 2 0-1,3 5 0-15,3 1 0 0,4 3 0 16,4 8 0 0,5 1 0-16,2 6 0 15,4-2 0-15,3 5 0 0,0 2 0 16,4 2 0-16,-1 1 0 16,9 0 0-16,-15-2 0 0,15 2 0 15,-11-1 0 1,11 1 0-16,-11 0 0 0,11 0 0 0,-10 0 0 15,10 0 0 1,-9 0 0-16,9 0 0 16,0 0 0-16,-13 8 0 0,13-8 0 15,-8 14 0-15,7-5 0 16,1 1 0-16,0 5 0 16,1 2 0-16,5 4 0 0,2 4 0 15,4 7 0-15,-2 6 0 16,6 5 0-16,1 4 0 0,1 7 0 15,2 3 0 1,2 3 0-16,-1 0 0 16,1-2 0-16,-2-7 0 0,-3-12 0 15,-2-5 0 1,-3-12 0-16,0-12 0 0,-12-10 0 16,4-17 0-16,-4-8 0 0,-4-8 0 15,-7-6 0 1,-3-2 0-16,-4-6 0 15,0-1 0-15,-3 3 0 0,0-2 0 16,-1 4 0-16,0-3 0 16,3 5 0-16,-1 0 0 0,4 4 0 15,0-2 0-15,-2 1 0 0,4 6 0 16,0 3 0-16,1 1 0 16,1 4 0-1,0 4 0-15,3 0 0 0,-1 5 0 16,2 4 0-16,1-1 0 0,0 4 0 15,7 8 0 1,-7-13 0-16,7 13 0 16,0 0 0-16,-8-13 0 0,8 13 0 15,0 0 0-15,0 0 0 16,0 0 0-16,0 0 0 0,0 0 0 16,13 0 0-1,-2 2 0-15,9 3 0 0,3 1 0 16,8 3 0-16,8 3 0 15,7 0 0-15,11 1 0 0,5 0 0 16,8 2 0-16,8 0 0 16,2 1 0-16,-3 0 0 0,2-3 0 15,-3 1 0 1,-7 1 0-16,-5 0 0 0,-7-2 0 16,-9 0 0-1,-4-8-6-15,-12-2-73 0,-2-1-4 16</inkml:trace>
  <inkml:trace contextRef="#ctx0" brushRef="#br0" timeOffset="3804.8443">3256 11255 283 0,'0'0'9'0,"0"0"2"0,0 0 2 16,0 7 3-16,0 8 2 15,4 5 2-15,3 8 2 0,4 11 0 16,3 7-7-16,2 7-2 0,4 2-3 15,2-4-1 1,-5-5-2-16,3-5-2 0,-7-8-1 16,0-12-1-1,-8-12 1-15,-5-9-2 0,0-9 1 16,-13-15-2-16,-2-7 1 16,-6-9 0-16,0-6 0 15,-2-2-2-15,1-1 0 16,3 4 0-16,6 7-1 0,5 7 0 15,8 8 0-15,8 10 1 16,13 6-1-16,9 7 1 16,8 7 0-16,7 9 0 0,2 5 0 15,4 6 1 1,-4 9 1-16,-4 2-2 0,-10 7 2 16,-8 1 0-16,-15 1 1 15,-10-2 0-15,-8-3 0 0,-13-8 0 16,-6-5-3-16,-8-9 0 15,-2-15 0-15,1-2 0 0,-1-3-11 16,8-8-8 0,6-4-26-16,8 4-37 0,15 8-2 15</inkml:trace>
  <inkml:trace contextRef="#ctx0" brushRef="#br0" timeOffset="4123.0022">3889 11686 419 0,'0'0'2'15,"0"0"-1"1,-7-10 1-16,0-6-1 0,0-7-4 15,-5-10-8-15,1-6-8 16,-10-8-7-16,6-3 1 16,-5 4 7-16,2 3 10 0,4 16 9 15,-4 11 8 1,8 15 9-16,-3 6 9 16,9 16 6-16,-1 0-2 0,5 0-9 15,4 1-22-15,-2-12-69 16,18-10-8-16</inkml:trace>
  <inkml:trace contextRef="#ctx0" brushRef="#br0" timeOffset="4474.0522">4183 11568 397 0,'0'0'4'16,"0"0"2"-16,-4 9 2 0,4-9-1 16,-15 0 1-16,0 0 0 15,1-8 1-15,-5-6-1 16,2-6-4-16,-1-4-1 0,4 0-1 15,3-2-1 1,6 1 1-16,5 4-1 0,3 3 0 16,8 6 0-16,6-1 0 0,4 5-1 15,4 2-5 1,1-2-9-16,3-2-33 0,3 7-29 16,-5-1-3-16</inkml:trace>
  <inkml:trace contextRef="#ctx0" brushRef="#br0" timeOffset="4708.0061">4366 11350 348 0,'0'0'5'0,"0"0"3"16,7 11 2 0,-7-11 2-16,16 7-2 0,-1-5 2 15,1-2-1-15,1-1 1 16,2-9-5-16,-3-2-2 16,-4-5-1-16,-5-5 0 0,-3 3 0 15,-4-2 1-15,-4 6 1 16,-6 2 0-16,-2 9 0 15,-1 4 0-15,2 14 0 16,0 8-1-16,9 7-1 0,2 10-1 16,5-3-2-16,13 4-5 15,5-12-9-15,7-1-64 16,8-11-3-16</inkml:trace>
  <inkml:trace contextRef="#ctx0" brushRef="#br0" timeOffset="5109.298">4796 11144 389 0,'0'0'4'0,"0"0"3"16,-5-5 2-16,5 5 1 15,-12-5 1-15,12 5 1 16,-17 0 1-16,17 0 1 0,-15 17-3 15,8 1-3 1,3 11-1-16,3 8 0 0,1 3-2 16,0 0-1-16,10 0-4 15,1-5 0-15,5-3 0 0,4-17 0 16,3-8-3 0,-2-14-21-16,-11-14-55 0,11-10-4 15</inkml:trace>
  <inkml:trace contextRef="#ctx0" brushRef="#br0" timeOffset="5283.0055">4857 10917 411 0,'0'0'5'0,"3"20"2"16,5 4 3-16,6 7 0 0,1 7 1 16,5 10 1-1,5 0 0-15,1 6 0 0,0-4-5 16,1-5-4-16,-5-10-5 15,3-5-10 1,-8 1-56-16,-2-17-12 0</inkml:trace>
  <inkml:trace contextRef="#ctx0" brushRef="#br0" timeOffset="5470.543">4876 11264 414 0,'0'0'3'16,"0"0"1"-16,9 8 0 0,4-8 0 15,5-3 0-15,10-6-1 16,3-11-9-16,6-9-62 0,8-2-5 16</inkml:trace>
  <inkml:trace contextRef="#ctx0" brushRef="#br0" timeOffset="5878.6453">5376 11289 406 0,'0'0'0'0,"0"0"0"15,0 0 0-15,-3-14-5 16,-2-6-5-16,-1-9-11 0,-3-5-5 15,-2-7 0 1,-4-7 5-16,-3 1 10 0,1 6 11 16,-4 8 9-16,4 12 7 0,-2 9 10 15,4 10 6 1,5 5-1-16,5 14-5 16,4 0-11-16,1-6-12 0,6 0-11 15,6-5-15-15,4-6-50 16,5 0-2-16</inkml:trace>
  <inkml:trace contextRef="#ctx0" brushRef="#br0" timeOffset="6129.4737">5469 11105 397 0,'0'0'4'15,"3"17"2"-15,1-3 0 16,2 3 1-16,1-2-1 0,2 2 1 16,3-4-1-1,3-3 0-15,-2-10-5 0,4-11-5 16,-4-8 0-16,1-8-3 15,-5-6 1-15,-5-2 2 0,-4-1 1 16,-4 4 3 0,-6 6 4-16,-10 9 3 0,1 12 2 15,-5 5 1-15,2 9-2 16,1 10 0-16,6 7-1 0,5 0-4 16,7 3-4-16,5-8-6 15,9-6-10-15,7-15-55 0,5 0-6 16</inkml:trace>
  <inkml:trace contextRef="#ctx0" brushRef="#br0" timeOffset="6396.544">5753 11064 408 0,'0'0'2'0,"0"0"2"15,0 0-1-15,0 0 1 16,-9 0 0-16,3-7 2 0,1-10 1 16,-1-2 1-16,-1-4 0 15,2-1-2-15,0 2 1 0,3 4 0 16,2 10 1 0,0 8-2-16,19 2-1 15,-3 16-2-15,2 3-1 0,7 6-1 16,-3 0-3-16,6 8-17 15,7-6-59-15,-14-3-4 0</inkml:trace>
  <inkml:trace contextRef="#ctx0" brushRef="#br0" timeOffset="7132.5448">2644 12966 405 0,'0'0'3'0,"4"18"2"16,2-5 2-16,3 7 0 16,1-4 1-16,3 2 0 0,3-1 0 15,2-1 0 1,3-13-2-16,-7-6-3 0,-1-10-1 15,-3-10 0-15,-9-2-1 16,-1-5 0-16,-9 0 0 0,-7 4 1 16,-6 5 1-16,0 13 2 15,-3 5-1-15,2 10 1 16,2 11-1-16,7 8 1 16,4 5-1-16,10-3 0 0,6 0-4 15,6-11-7-15,12-4-11 0,1-11-60 16,3-7-2-16</inkml:trace>
  <inkml:trace contextRef="#ctx0" brushRef="#br0" timeOffset="7390.2956">3042 13043 411 0,'0'0'3'15,"0"0"1"1,-3-9 0-16,-5-2 2 15,-6-10 0-15,-2-6-1 0,-8-14 1 16,-3-12 0-16,-7-10-3 16,-2-5-1-16,3-2-1 15,1 5-1-15,4 7 0 0,5 6 0 16,9 15 1-16,7 7-1 0,7 12 0 16,5 8 1-16,12 3-3 15,5 1-8 1,8-6-44-16,3 12-22 0,4 0 0 0</inkml:trace>
  <inkml:trace contextRef="#ctx0" brushRef="#br0" timeOffset="7581.2868">2759 12827 393 0,'0'0'1'0,"0"0"2"15,5-2 2-15,7-2 1 16,3-4 0-16,7-7 0 16,6-5 1-16,11-1-3 0,1-10-21 15,10-2-51-15,13-6-4 16</inkml:trace>
  <inkml:trace contextRef="#ctx0" brushRef="#br0" timeOffset="8387.7925">3548 12527 274 0,'0'0'8'0,"0"0"3"0,0 8 4 15,0-8 2-15,4 19 0 0,3-6 2 16,1 9 1-16,4-1 2 16,2 8-8-16,0-4-3 0,2 2-3 15,0-4-1 1,-1 2-2-16,-1-9-1 15,-3-3 0-15,-11-13-1 0,9 0-1 16,-9-13-1-16,0-6 1 16,-3-8-1-16,-1-5-1 15,-1-3 0-15,1 1-1 0,3 4 1 16,1 9-1-16,6 7 1 16,5 11 0-16,4 6-1 15,6 11 2-15,-2 2-1 0,3 2 0 16,1-4 1-1,-6-6-1-15,2-8 0 0,-5-9 0 16,-1-14 0-16,-4-4-1 16,3-2 1-16,0 2 0 0,4 4 2 15,1 11 0 1,8 12 1-16,-2 9 1 0,3 13 0 16,-1 6 0-16,1 4-1 0,-1 2-6 15,-6-13-31 1,2-1-42-16,-1-10-3 15</inkml:trace>
  <inkml:trace contextRef="#ctx0" brushRef="#br0" timeOffset="8988.3136">4115 12378 421 0,'0'0'3'16,"4"23"1"0,6 2 1-16,2 7 2 0,6 2 0 15,1 4 0-15,2 1 1 16,2 0-1-16,-3-6-2 16,-5-11-1-16,-6-16-2 0,-9-6-1 15,0-20-1-15,-8-12 0 0,-10-10-2 16,-3-12 0-1,-1-7 0-15,-2-3-1 0,4 3 0 16,3 5 0-16,4 7 0 16,8 10 1-16,5 9 1 0,12 10 1 15,3 8 0-15,6 5 0 16,1 7 1-16,6 0 1 16,-1 4 0-1,-3 6 0-15,0 4 1 0,-4 7 1 16,-8 2 0-16,-3 4 1 15,-6 2-1-15,-2 1 1 0,-1 0-1 16,-3-1-1-16,0-2 0 16,3-3-2-16,3-4 0 15,7-2-2-15,10-3-1 0,3-3-1 16,6-2-4-16,2-3-8 16,5-7-37-16,0 4-27 15,-5-3-1-15</inkml:trace>
  <inkml:trace contextRef="#ctx0" brushRef="#br0" timeOffset="9580.2631">4750 12521 366 0,'0'0'4'15,"0"0"1"-15,0 0 3 16,0-13 0-16,0-1-1 0,-4-10 1 15,-6-12 0 1,-1-6 0-16,-3-9-3 0,0-2-3 16,0-2-1-16,0 11 1 0,6 8 1 15,5 13 0 1,3 23 1-16,16 16 0 16,3 16 1-16,9 15 1 0,1 7 0 15,6 2-1-15,1-4-1 16,-4-6-1-16,-4-11 1 0,-8-14-1 15,-2-19-1 1,-7-8 0-16,-6-19-2 16,-5-10 0-16,-6-15 0 0,-5-8-1 15,-2-4 1-15,-2 4-1 16,3 4 0-16,-1 11 0 16,5 11 2-16,7 8 0 0,1 24 1 15,11-1 0-15,7 13 1 16,4 10 0-16,4 5 0 0,4 5 1 15,2 4-2 1,1 3 1-16,2 0-1 0,-2 4-2 0,-3-3 0 16,0 1-3-1,-3-8-5-15,1-2-18 16,2-9-51-16,-11-9-5 16</inkml:trace>
  <inkml:trace contextRef="#ctx0" brushRef="#br0" timeOffset="10075.4025">5256 12377 277 0,'0'0'1'15,"0"0"0"-15,-7-9 1 16,7 9 0-16,-13-13 0 16,4 8 0-16,0-1 3 0,-1 1 1 15,10 5 1-15,-14-6 2 16,14 6 2-1,-10-1 0-15,10 1 0 0,0 0 0 16,0 0 1-16,0 0-2 0,-10-11-1 16,7-2-2-16,-3-2-2 15,-3-9 0-15,0 0-1 0,-3-12-1 16,-2-1 0-16,-4-5 0 16,6 1 0-16,1 3 1 15,3 4 0-15,6 7 4 16,2 9-2-16,8 10 1 0,10 8 0 15,8 11 0 1,1 7 0-16,6 8-2 16,2 6 0-16,1 2-3 0,2 9-5 15,-7-4-14-15,-5 2-58 16,3 4-3-16</inkml:trace>
  <inkml:trace contextRef="#ctx0" brushRef="#br0" timeOffset="10349.6343">5111 12240 423 0,'0'0'1'16,"0"0"2"-16,7 0 0 16,2 0 1-16,8-2 0 0,5-3 0 15,9-6 0-15,6-2-1 16,4-7-10-16,11-14-63 0,0 9-4 16</inkml:trace>
  <inkml:trace contextRef="#ctx0" brushRef="#br0" timeOffset="11219.2215">2599 13879 345 0,'0'0'5'0,"0"12"4"16,2 1 3-16,6 7 2 16,4 9 0-1,5 7 0-15,6 5 1 0,2 3 0 16,1-4-5-16,2-4-3 0,-7-6-3 16,-1-10-2-1,-7-11-1-15,-4-16 0 16,-9-18-2-16,-4-15-1 0,-3-8-1 15,0-8-1 1,1 2 1-16,5 1 0 0,1 10 0 16,9 19 1-16,12 19 2 0,8 17 2 15,4 17 0-15,2 10 2 16,3 2 0 0,-4-1-1-16,-3-5 0 0,-5-11 0 15,-9-19-2-15,-2-12 0 16,-8-15 0-16,-3-12-2 0,0-2 1 15,2-3 0-15,0 2 1 0,3 9 1 16,1 10 1-16,9 14 0 16,3 8 0-1,3 14 1-15,3 6-4 0,7 5-17 16,21-3-59-16,-18-6-4 0</inkml:trace>
  <inkml:trace contextRef="#ctx0" brushRef="#br0" timeOffset="11713.7775">3368 13820 403 0,'0'0'3'0,"0"13"1"16,6 0 2-16,3 0-1 16,2 1 2-16,7-3-1 15,-3-1 1-15,4-2 0 16,2-8-3-16,-4-2 0 16,-2-11-2-16,-6-3 1 0,-9-4-1 15,0-2 1-15,-6 2 0 16,-7 4 0-16,-3 2 1 0,-6 4-1 15,0 9 0 1,5 4 0-16,0 11 0 0,7 6-1 0,4 0-2 16,5 2-4-1,6-3-10-15,5-6-32 0,9-9-33 16,1-7-3 0</inkml:trace>
  <inkml:trace contextRef="#ctx0" brushRef="#br0" timeOffset="11941.3249">3605 13723 414 0,'0'0'4'0,"6"23"1"15,5-5 1-15,2 0 1 16,3 1-1-16,1-2 1 16,3-1-1-16,1-8 1 0,-1-10-4 15,-8-17-1-15,0-9 0 0,-8-8-1 16,-4-7-1-16,0-1 1 15,0 0 0-15,-3 7-1 16,3 10-2-16,0 4-6 16,13 13-31-16,8 10-38 0,6 1-1 15</inkml:trace>
  <inkml:trace contextRef="#ctx0" brushRef="#br0" timeOffset="12349.6915">3924 13604 385 0,'0'0'2'16,"0"0"1"-1,8 0 1-15,-8 0 0 16,17-19 1-16,-7 3 1 0,1-4 1 16,-3-2 1-16,-1-2-1 15,-5 0 1-15,-2 4 0 0,-5 3 1 16,-6 8 0-1,-2 9 0-15,0 14-1 0,0 8-1 16,4 10-1-16,3 8-1 16,6 4-3-16,11 0 0 0,6-4-2 15,11-5-1-15,6-16-3 16,11-7-10-16,-3-12-64 0,9-14-4 16</inkml:trace>
  <inkml:trace contextRef="#ctx0" brushRef="#br0" timeOffset="13141.606">4165 13392 233 0,'0'0'5'16,"0"0"0"-16,0 9 2 0,0-9 1 16,0 13 2-1,0-13 1-15,3 14 2 0,1-4 0 16,0 2-2-16,5 8-1 16,1-2-2-16,-1 4-1 0,5-2-1 15,-2 1-2 1,2-1-1-16,1 0-1 0,-1-7-2 0,-2-3 2 15,0-3-2 1,-3-6-1-16,1-1 0 16,-6-7 0-16,0-11 0 15,-2-11 1-15,-2-3 0 0,0-8 0 16,0-1 0-16,0 0 1 16,0 2 1-16,0 8 1 0,9 16 3 15,6 12 1 1,4 10 1-16,9 8 1 15,-2 9 0-15,4-3-1 0,-4 2 0 16,3-6 0-16,-10-12-2 16,1-5-1-16,-7-15-1 0,-3-2-1 15,-4-5 2-15,2 1 1 16,2 1 1-16,1 10 0 0,5 8 0 16,2 5-1-1,4 11 0-15,2 7-2 16,5 1-3-16,0-2-11 15,7-3-65-15,-3-4-4 16</inkml:trace>
  <inkml:trace contextRef="#ctx0" brushRef="#br0" timeOffset="13626.8568">4895 13285 325 0,'0'0'4'16,"0"0"2"-16,11-11 2 16,-1 1 0-16,-3-9 0 15,4-1 2-15,0-5 0 0,-3-1 2 16,-1-2-3-16,-4 3 1 15,-1 4 1-15,-5 8 1 16,3 13 1-16,-14 0 0 16,9 17 0-16,-1 14-1 0,6 8-2 15,1 5-4-15,10 2-2 16,8-6-1-16,6-4-2 0,8-10-5 16,2-17-7-1,8-9-33-15,4-9-36 16,-1-14-1-16</inkml:trace>
  <inkml:trace contextRef="#ctx0" brushRef="#br0" timeOffset="14121.722">5205 13115 385 0,'0'0'4'0,"2"13"3"0,3 1 2 16,3 3 1 0,1 3 0-16,2 1 1 0,0 0-1 15,-1-1 0-15,0-7-3 16,0-9-3-16,-10-4-1 0,3-21-1 15,-3-8-1-15,-2-3-1 16,-3 0 1-16,2-1 0 16,-1 4 0-16,3 5 1 0,1 14-1 15,11 10 0-15,3 19 0 16,5 6 0 0,3 5 0-16,3 3 0 0,4-4-5 15,3 2-14-15,-6-9-57 16,-1-13-3-16</inkml:trace>
  <inkml:trace contextRef="#ctx0" brushRef="#br0" timeOffset="14422.9029">5446 12671 266 0,'0'0'9'0,"0"0"8"0,0 0 3 15,0 0 4 1,0 0 1-16,0 0 4 16,0 17-2-16,2 9 1 0,12 7-6 15,1 9-8 1,6 6-4-16,3 3-4 0,4 0-1 15,3-2-3-15,-1-8-3 0,0-4-9 16,-5-16-23 0,-1-7-46-16,-6-6-1 0</inkml:trace>
  <inkml:trace contextRef="#ctx0" brushRef="#br0" timeOffset="14924.4309">5327 12946 399 0,'0'0'5'0,"0"0"2"16,3 9 3-16,-3-9 1 16,20 9 1-16,-2-7 2 0,7-2 0 15,8 0 0-15,4-5-3 16,3-8-4-16,8-5-2 15,4-4-3-15,-4-7-2 16,2 0 0-16,-7-8-13 16,3 1-65-16,-12 2-4 0</inkml:trace>
  <inkml:trace contextRef="#ctx0" brushRef="#br0" timeOffset="35139.7068">4514 14549 325 0,'0'0'6'0,"0"0"3"0,0 0 3 16,0 0 1-16,0 0 5 16,0 0 0-16,0 0 2 0,8 10 0 15,6 13-4 1,3 6-4-16,4 10-2 16,5 2-2-16,0 2-2 0,4 3-4 15,-6-5-4-15,2-7-13 16,-9 7-53-16,1-26-12 15</inkml:trace>
  <inkml:trace contextRef="#ctx0" brushRef="#br0" timeOffset="35350.2195">4516 14862 407 0,'0'0'4'0,"0"0"2"0,0 0 2 0,0 0 1 16,0-7 1-16,0 7 1 16,14-18-1-16,2 5 1 15,8-5-4 1,3-5-5-16,8-2-8 0,-1-5-35 16,7-4-38-16,2 2 0 0</inkml:trace>
  <inkml:trace contextRef="#ctx0" brushRef="#br0" timeOffset="36115.7446">4876 14339 389 0,'0'0'5'0,"0"11"2"16,4 3 3-16,2 2 1 0,6 9 1 15,6 6 1-15,3 4 0 16,6 8 1-1,2 1-5-15,0-3-2 16,2-4-3-16,-2-6-1 0,-5-4 0 16,-4-6-1-16,-6-7 0 15,-5-6 0-15,-9-8-1 16,0 0 0-16,-7-12 0 0,-9-8-1 16,-6-9-1-16,-3-7-1 15,-6-7-1-15,-4-8 0 16,3 0-1-16,1 3 0 15,5 4 0-15,6 2 0 16,7 10 1-16,7 7 0 0,6 8 0 16,9 8 2-16,10 3-1 15,2 2 1-15,3 3 1 0,3-1 0 16,1 2 1-16,-1 0 2 16,-4 3 0-16,-3 4 2 0,-6 2-1 15,-4 7 1 1,-1 4 1-16,-3 5-2 0,-2 5 0 15,2 2-1 1,2 0-1-16,3 0-2 0,2 0 0 16,1-5 0-16,3-4 0 15,0-6 0-15,2-7 0 16,2-6-3-16,-1-4-4 0,-1-9-8 16,3-13-47-1,-2 8-20-15,0-1-2 0</inkml:trace>
  <inkml:trace contextRef="#ctx0" brushRef="#br0" timeOffset="36701.3874">5597 14522 385 0,'0'0'1'16,"-9"-13"-1"0,2-6 1-16,-8-11-1 0,0-10-1 15,-4-6 2-15,2-5-1 0,-1-2 0 16,0 5 4 0,11 9 2-16,6 17 3 15,7 18 1-15,12 12 1 0,8 20 0 16,9 11 2-16,6 8-1 15,1 2-2-15,-2-2-3 16,1-11-2-16,-8-6-1 0,-7-11-1 16,-9-15 0-16,-8-9-1 15,-9-18-1-15,-3-13 0 0,-9-13 0 16,-7-8 0 0,-2-3-1-16,-1-1 0 0,2 6 0 15,6 6 0 1,5 12 0-16,4 9 1 0,5 15 0 15,16 11 0-15,2 5 1 16,5 11 0-16,5 8 1 0,7 0-3 16,0 7 0-1,3 0 0-15,-3 0 0 0,2 4 0 0,-4-3 0 16,0-1 0 0,-4-5 0-16,-4-2 0 15,-7-8-7-15,0-2 0 0,-7-4 0 16,-11-8 0-16,13 0 0 15,-13 0 2-15,0-5 0 16,0 5 1-16,-10-13-1 0,10 13-7 16,-10 0-8-16,10 0-12 15,-4 9-16-15,4-9-28 0,-2 14-6 16</inkml:trace>
  <inkml:trace contextRef="#ctx0" brushRef="#br0" timeOffset="37096.2996">6038 14207 409 0,'0'0'5'0,"0"0"2"16,0 0 2-16,0 0-1 0,-10 4 1 15,10-4 1-15,-6-5 1 16,0-6 0-16,-1-8-5 16,-9-10-3-16,1-6-1 0,-3-5 0 15,-1-6-1 1,1 1-1-16,2 4 0 0,5 1 0 15,7 11 1-15,4 9 1 16,14 16 0-16,7 8 1 0,8 13 0 16,6 10 1-1,2 7-1-15,8 5-3 16,0 5 0-16,-1-9-5 0,4-8-60 16,-6 10-17-16</inkml:trace>
  <inkml:trace contextRef="#ctx0" brushRef="#br0" timeOffset="37340.104">6019 14141 441 0,'0'0'4'0,"0"0"2"15,0 0 2-15,0 0 1 16,0 0 0-16,15 3 0 0,1-6 1 16,9-6 0-1,7-6-5-15,2-11-5 16,11 2-17-16,-3-9-63 0,0 0-2 16</inkml:trace>
  <inkml:trace contextRef="#ctx0" brushRef="#br0" timeOffset="37631.306">6422 13762 475 0,'0'0'3'0,"0"0"2"16,0 0 0-1,-13 0 1-15,13 0 0 0,-13 12 1 16,13-12-3-16,-14 17-4 0,6-7 0 15,5 3 0 1,3 0 0-16,1-1 0 16,10 3 0-16,1-3 0 0,6-2 0 15,1 0 0-15,3 0 0 16,1 2 0-16,-2 2 0 0,-5 4 0 16,-3 1 0-16,-7 3 0 15,-6 1 0-15,-2 2 0 16,-16-8-75-16,0-5-9 0</inkml:trace>
  <inkml:trace contextRef="#ctx0" brushRef="#br0" timeOffset="38516.9026">7040 13472 332 0,'0'0'8'0,"0"0"3"0,0 0 3 15,0 0 2-15,0 11 1 16,0-11 0-16,2 15 1 16,3-3 0-1,2 3-7-15,-1-1-3 0,5 3-1 16,0 2-2-16,2 3-1 16,5 5 0-16,1-4-2 0,1 5 1 15,3-2-1-15,-2 1 0 16,1-5-1-16,-5-6-1 0,0-6 0 15,-7-7 0-15,-4-10 0 16,-6-15 0-16,-1-12-2 16,-6-7 2-16,-3-5 0 15,3-3-1-15,1-1 0 16,3 7 1-16,3 10-1 16,12 12 1-16,7 18 1 0,9 3-1 15,2 14 0-15,0 3 0 16,0 1-1-16,0 0 0 15,-8-5 1-15,-5-10 0 0,-6-6 1 16,-7-14-1-16,-2-6 1 16,0-2-1-1,1-1 3-15,2 3 0 0,3 7 0 16,4 11-1-16,8 7 2 16,3 11-4-16,4 9 0 0,0 4 0 15,0 0 0 1,5-1-2-16,-8-13-34 0,2-5-44 15,-8-7-3-15</inkml:trace>
  <inkml:trace contextRef="#ctx0" brushRef="#br0" timeOffset="38768.3353">7755 13340 479 0,'0'0'3'16,"7"13"0"-16,1-4 0 15,4-2 1-15,1-1-1 0,4-4 1 16,1-2 0-16,3-5-1 16,-5-12-2-16,-3-5-1 0,-5-6 0 15,-7 3 0-15,-3-4 1 16,-9 8 0-16,-6 2 1 0,-6 8-2 16,-2 7 0-1,0 4 0-15,4 6 0 16,7 12 0-16,3-4-4 0,5 6-76 15,11-2-3-15</inkml:trace>
  <inkml:trace contextRef="#ctx0" brushRef="#br0" timeOffset="39219.3395">7985 13043 397 0,'0'0'7'0,"2"12"2"0,8 2 2 16,0 6 1-16,6 3 1 16,2 2 0-1,7 0 1-15,1-3-1 16,2-3-6-16,-3-8-2 15,-7-11-2-15,0-9-1 0,-11-9-1 16,0-10 0-16,-5-5-1 16,-2-1 0-16,0 0-2 0,-2 0-2 15,2 5-4-15,0 5-5 16,6 7-20-16,6 9-44 16,1 4-2-16</inkml:trace>
  <inkml:trace contextRef="#ctx0" brushRef="#br0" timeOffset="39478.169">8333 12988 388 0,'0'0'6'0,"0"0"3"0,0 0 1 16,0 0 2-16,0 0 1 16,13 0 1-16,-13 0 1 0,14-13 0 15,-1 2-6 1,-4-5-2-16,-1-3-3 0,-1-1 0 0,-2-3-2 16,-5 1 1-1,-3 4-3-15,-6 2 0 16,0 4 0-16,-6 8 0 15,0 4 0-15,2 12 0 0,2 9 0 16,5 8 0-16,6 4 0 16,6 6 0-16,11 0 0 0,8-5 0 15,9-5 0-15,5-11 0 16,8-9-5 0,-3-10-35-16,8-17-39 0,0-11-4 15</inkml:trace>
  <inkml:trace contextRef="#ctx0" brushRef="#br0" timeOffset="40060.6363">4420 15634 439 0,'0'0'4'0,"0"0"3"0,6 20 1 15,2-2 2-15,6 10-1 16,4 5 1-16,5 9 1 15,5-1-1-15,0 5-7 16,4-2-3-16,-2-5 0 0,0-5 0 16,-6-13-11-1,-1-14-61-15,-9 3-10 0</inkml:trace>
  <inkml:trace contextRef="#ctx0" brushRef="#br0" timeOffset="40458.0493">4400 15962 409 0,'0'0'5'0,"0"0"0"16,4 12 2-16,5-5 0 15,5-5 0-15,4-2 0 16,2-7 1-16,5-6-1 0,0-13-4 16,1-7-5-16,-4-6-5 15,-5-7-2-15,-2-3 0 16,-6 3-2-16,-6 5 2 15,-3 3 6-15,1 11 3 0,-1 9 5 16,0 18 4-16,0 0 3 16,13 25 2-16,3 6-1 0,7 2-2 15,4 1-5 1,4-3-3-16,3-7-1 16,-3-10-2-16,0-14 0 0,-7-8-1 15,-6-14 0 1,-7-7 0-16,-2-6 1 0,-4 3 1 15,-5 3 2-15,2 6 1 16,2 12 2-16,5 11-1 0,7 12 0 16,3 13-5-1,4 4 0-15,6 0 0 0,7 7-9 16,5-12-70-16,-7-7-4 0</inkml:trace>
  <inkml:trace contextRef="#ctx0" brushRef="#br0" timeOffset="41226.144">5254 15695 299 0,'0'0'10'0,"0"0"6"15,3 8 2-15,-3-8 0 16,0 0 2-16,0 0-1 0,0 0 0 16,-9-16 0-1,2-3-9-15,-7-7-6 0,1-2-2 16,1 0 0-16,-3 3 0 0,6 1 0 16,2 7 2-1,4 6-1-15,3 11 1 0,4-9 0 16,6 9 0-16,5 0-1 0,2 0 0 15,3 0-1 1,4 4 0-16,1 1-1 16,0 2 0-16,-1 1-1 15,1-2 1-15,2 2-1 0,-4-4 0 16,0-4 1 0,-3-2-1-16,0-10 0 0,-4-5 0 0,-3-7-1 15,-7-5 1 1,-5 3 1-16,-2-2-1 15,-8 4 2-15,-6 6-1 0,-2 10 1 16,-1 8 1-16,2 5 0 0,2 12 0 16,8 8-1-16,3 3 0 15,3-3-2-15,10 0 0 16,7-10-8-16,8-5-29 16,0-10-42-16,1-12-4 0</inkml:trace>
  <inkml:trace contextRef="#ctx0" brushRef="#br0" timeOffset="41449.5415">5601 15311 470 0,'0'0'2'15,"6"9"2"-15,-6-9-1 16,16 14 1-16,-4-8 0 0,4-5-1 16,1-1 0-16,1-4 0 15,-2-10-2-15,-1-4-2 16,-3 0-1-16,-3-3 2 0,4 5 1 15,-4 7 0 1,3 6 1-16,3 3 0 0,1 12 0 16,4 3-3-16,4-6-9 15,3 0-67-15,1-4-4 0</inkml:trace>
  <inkml:trace contextRef="#ctx0" brushRef="#br0" timeOffset="42122.1423">6070 15088 424 0,'0'0'5'15,"0"0"1"-15,0 0 2 16,-7-2 1-16,7 2 1 16,-10-6 1-16,10 6 1 0,-11-4 0 15,11 4-3-15,-11-3-4 16,11 3-5-16,-10 0 0 16,10 0 0-16,-9 1 0 0,9-1 0 15,0 0 0-15,-11 9 0 16,11-9 0-16,-8 12 0 15,8-12 0-15,-5 23 0 16,4-7 0-16,1 4 0 0,0 1 0 16,4-1-2-16,-1 0-3 15,0-8 1-15,-3-12 1 16,0 0 0-16,12 0 0 16,-10-9 1-16,6-8 0 15,4 3 1-15,6 2 1 16,7 3-1-16,4 8 1 0,4 2 0 15,7 8 0-15,-1 7 1 16,-3 2 0-16,-6 6 2 16,-6-2 0-16,-9 3 0 15,-7 3 1-15,-8-3-1 0,-8 4 1 16,-10-4 0-16,-5 0-4 16,-4-3 0-16,1-3 0 15,5 4-24-15,8-9-54 0,0-4-3 16</inkml:trace>
  <inkml:trace contextRef="#ctx0" brushRef="#br0" timeOffset="42463.0982">6037 14659 426 0,'0'0'5'16,"7"23"2"-16,4 3 2 0,8 13 1 15,6 9 0 1,6 8 2-16,0 5-1 0,4 3 1 16,3-6-5-16,-5-9-5 15,-4-17-2-15,-4-14 0 0,-5-15 0 16,-4-10 0-16,-1-13 0 15,-1-2 0-15,-1-4 0 16,3 2 0-16,-3 5 0 16,6 6 0-16,0 12 0 0,1 2 0 15,4 12 0-15,-3-5-19 16,3 7-60-16,-4 2-3 16</inkml:trace>
  <inkml:trace contextRef="#ctx0" brushRef="#br0" timeOffset="42975.1109">7233 14786 427 0,'0'0'3'0,"0"0"0"16,-6-3 2-16,-1-6-1 0,-5-5 1 15,-3-4 0 1,-4-4 2-16,-3-2 2 0,3-1-2 15,0 4 0 1,1-1 0-16,6 7 0 0,3 4-1 16,9 11 0-16,2-13-3 0,10 4-3 15,10-1 0 1,3-7-7-16,8 0-28 16,2-3-45-16,2-1-4 0</inkml:trace>
  <inkml:trace contextRef="#ctx0" brushRef="#br0" timeOffset="43091.9133">7517 14592 362 0,'0'0'0'0,"-4"-6"-8"15,-1-12-34 1,-2-2-23-16,-3-11-4 16</inkml:trace>
  <inkml:trace contextRef="#ctx0" brushRef="#br0" timeOffset="43189.0415">7349 14340 441 0,'0'0'4'0,"-2"19"0"15,2-1 0-15,3 3 1 0,5 1-3 16,2-3-4-16,5 0-23 16,15-6-48-1,-12-9-4-15</inkml:trace>
  <inkml:trace contextRef="#ctx0" brushRef="#br0" timeOffset="43503.0633">7448 14180 434 0,'4'10'4'0,"9"12"-1"16,4 7 3-16,11 7 0 15,4 5 1-15,5 5-1 0,6-2 0 16,0 2 0-16,-3-13-3 16,-5-12-2-16,-9-17-1 15,-9-8-1-15,-7-16-1 0,-6-7 0 16,-3-6 0-16,-1-2 0 15,0-1 0-15,0 5 1 16,2 5 0 0,6 10 2-16,3 10 0 0,4 6 2 15,0 13 0-15,0 6 1 16,0 4 0-16,-5 5 0 0,-5-3-1 16,-5-2-2-16,-4-1-8 15,-15 1-51-15,-1-20-21 0,-6-6-3 16</inkml:trace>
  <inkml:trace contextRef="#ctx0" brushRef="#br0" timeOffset="44007.9855">8037 14147 403 0,'0'0'4'0,"4"14"2"0,2-4 0 16,4 2 1-16,2 0 0 15,2-4 0-15,3-2 0 0,1-4 1 16,-3-7-4-1,0-11-1-15,-6-6-1 16,-4 1 1-16,-5-6-1 16,-5 7 2-16,-9-1 1 0,-2 9 1 15,-7 7 0-15,3 5 0 16,2 6-1-16,-1 10 0 0,6 4-2 16,6-2-1-1,7 1-6-15,3-6-6 16,11-5-22-16,12-7-48 0,-1-3-4 15</inkml:trace>
  <inkml:trace contextRef="#ctx0" brushRef="#br0" timeOffset="44262.3623">8260 13854 475 0,'0'0'2'15,"-6"8"1"-15,1 6 1 16,-1 4 0-16,1 6 0 0,3 4 1 15,-1-2-1 1,3 4 0-16,5-3-2 0,11-6-1 16,3-6-2-16,7-1 0 0,0-9-1 15,5-1 0 1,-3-1 0-16,-2 6 1 0,-5-2-1 16,-5 3 0-16,-4 3 1 15,-8 4-1-15,-4-3-4 16,-4 3-18-16,-7-6-53 0,-5-5-5 15</inkml:trace>
  <inkml:trace contextRef="#ctx0" brushRef="#br0" timeOffset="44570.6435">8583 13962 450 0,'0'0'3'0,"3"15"0"16,1-5 1-16,6 0-1 15,3-1 1-15,0-6-1 0,3-3 1 16,2 0-1-16,-5-18-2 16,-4-3 0-16,-2-3 0 15,-7-5 0-15,-7 3 1 0,-7 3 2 16,-6 1 0-1,-3 8 1-15,-2 7 0 0,3 4 0 16,0 3 0-16,5 11-5 16,6 5 0-16,11 6 0 15,0-7-20-15,0 6-61 0,20-6-2 16</inkml:trace>
  <inkml:trace contextRef="#ctx0" brushRef="#br0" timeOffset="45232.1798">8717 13672 361 0,'0'0'7'0,"0"0"1"15,2 12 4 1,3 0 0-16,3 5 2 16,2 3 0-16,5 6 1 15,2-2 1-15,1 1-7 0,3-3-1 16,0-5-4-16,-4-6 0 15,1-10-3-15,-5-6-2 0,-1-12-1 16,-5-7-2-16,0-5-1 16,-5-3 0-16,3 3 0 15,1 3 0-15,3 8 0 0,2 11 1 16,6 7 2-16,3 5 2 16,1 8 1-1,3 1-1-15,-3-2 2 0,0-9-1 16,-6-6 1-16,-3-12 1 15,-8-11 0-15,-3-5 0 0,-1-1 1 16,1 3 1-16,1 3 1 16,6 12 0-16,-1 10-1 15,8 6-1-15,4 15 0 16,2 5 0-16,5 0-3 16,3 0-5-16,-1-3-11 0,-8 5-55 15,4-21-11-15</inkml:trace>
  <inkml:trace contextRef="#ctx0" brushRef="#br0" timeOffset="45529.7339">9356 13522 414 0,'0'0'1'16,"0"0"4"-16,0 0 0 15,7-12 1-15,-2-4 1 0,-3-4-1 16,3-2 1-16,-4-5 0 15,-1-4 0-15,-1 3-3 0,-7 2 2 16,-4 7 0-16,-2 10-1 16,1 9 1-1,0 9 0-15,6 13 0 0,3 12-1 16,4 5-3-16,12 4-2 16,5-1 0-16,7-3 0 0,6-4 0 15,6-10 0-15,-1-13 0 0,7-9-8 16,-5-13-26-1,-2-12-46-15,-1-4-2 16</inkml:trace>
  <inkml:trace contextRef="#ctx0" brushRef="#br0" timeOffset="46282.6933">6222 16120 334 0,'0'0'8'15,"0"0"4"1,0 0 3-16,10 4 2 0,-3 8 0 16,6 2 1-16,6 5 1 15,4 0 1-15,0 4-8 0,2-7-4 16,0-3-1-16,-1-6-2 0,-1-5-1 15,-7-6-1 1,-1-7-1-16,-1 0 0 0,6 2 0 16,4 6-1-1,2 3 0-15,6 3 0 0,2 8-1 16,1-1 0-16,0 0 1 16,-4-1 1-16,-11-9-2 0,-6-11 0 15,-12-9 0-15,-7-13 0 16,-9-7 0-16,-10-6-5 15,4 0-20-15,4 0-54 16,-4 5-4-16</inkml:trace>
  <inkml:trace contextRef="#ctx0" brushRef="#br0" timeOffset="46617.0403">6501 15458 511 0,'0'0'0'0,"0"0"0"15,0 11 0-15,6 4 0 16,1 12 0-16,12 7 0 0,6 14 0 16,5 11 0-16,9 14 0 15,9 6 0-15,3 3 0 16,2 1 0-16,-1-8 0 0,1-4 0 16,-3-18 0-1,-5-6 0-15,-6-21-73 0,-9-9-17 16</inkml:trace>
  <inkml:trace contextRef="#ctx0" brushRef="#br0" timeOffset="47369.1847">7522 15498 429 0,'0'0'5'0,"0"0"0"16,5 15 3-16,6 0 0 16,3 2 1-16,4 3 0 15,2-1 0-15,-2 2 0 16,2-4-4-16,-5-6-1 0,-1-7-2 0,-14-4-1 15,5-21 0-15,-7-4-1 16,-8-7-1-16,0-2 0 16,3-4-1-16,2 5 1 15,4 8 0-15,3 5-1 16,9 13 2-16,11 9 0 16,6 10 2-16,5 6-1 15,-3 1 0-15,0-2 1 0,-2-3-1 16,-5-6 0-16,-6-9-2 15,-9-14 0-15,-2-8 0 16,-5-4-1-16,0-4 1 16,0 1 1-16,4 2 1 0,4 9 1 15,4 6 1-15,6 13 1 16,5 6-1-16,3 8-3 16,4 7 0-16,-3-6-2 15,8 0-77-15,-4-3-2 0</inkml:trace>
  <inkml:trace contextRef="#ctx0" brushRef="#br0" timeOffset="47957.8079">8123 14930 438 0,'0'0'3'0,"7"21"2"0,6 2 2 15,5 5 1 1,7 7 0-16,4 1 2 16,1 3-1-16,2 2 1 0,-3-7-3 15,-4-10-1-15,-6-8-6 16,-11-13 0-16,-8-3 0 16,-6-22 0-16,-14-10 0 15,-4-7-2-15,-1-7-2 16,-3-5-1-16,0-3 0 0,6 5 0 15,5 3 1-15,11 6 1 16,6 10 2-16,9 9 1 0,8 5 1 16,5 11 1-1,4 5 1-15,1 7 0 16,-2 8 2-16,-1 6-1 0,-3 4 1 16,-5 4 1-16,-5 4-6 15,-5 3 0-15,-2-5 0 0,-1 4 0 16,2-6 0-16,5-6 0 15,-3 1 0-15,10-8 0 16,0-3 0-16,9-5 0 0,3-5 0 16,1-3 0-1,3-4 0-15,7-19-59 16,-3 9-24-16,-4-3-3 0</inkml:trace>
  <inkml:trace contextRef="#ctx0" brushRef="#br0" timeOffset="48455.6529">8763 15061 417 0,'0'0'5'0,"0"0"2"16,0 0 0-16,0 0 2 0,0 0 0 15,0 0 0-15,2-24 1 16,-7-1-1-16,-6-12-4 15,-5-8-2-15,0-6-1 16,1 1-1-16,1 1-2 16,5 10 2-16,7 10-1 0,6 14 0 15,14 15 1-15,9 11 0 16,7 15 0-16,3 9 1 0,5 2 0 16,0 1 0-16,-2-4 0 0,-6-7 0 15,-11-11 0-15,-7-11 1 16,-16-5-3-1,7-21 0-15,-14-9 0 0,-12-12 0 16,-7-11 0-16,-3-5 0 16,-2-2 0-16,5 5 0 15,2 5-5-15,7 12-8 0,6 22-55 16,16 5-14 0</inkml:trace>
  <inkml:trace contextRef="#ctx0" brushRef="#br0" timeOffset="48867.2409">9177 14806 425 0,'0'0'5'0,"1"11"0"0,-1-11 1 15,7 12 1-15,-7-12-1 16,0 0 1-16,9 3-1 0,-9-11 1 16,0-16-4-1,-8-12-3-15,-6-8 1 0,-2-9 0 16,-4-6 1-16,-2-3 1 15,5 3 0-15,1 3 1 16,7 7 0-16,6 12 1 16,5 13 1-16,14 15-1 0,11 10-5 15,9 18 0-15,8 13 0 16,2 7 0-16,3 8 0 0,1-2 0 16,2-8-67-1,-6 6-16-15,-7-2 0 0</inkml:trace>
  <inkml:trace contextRef="#ctx0" brushRef="#br0" timeOffset="49185.1046">9187 14645 441 0,'0'0'5'16,"0"0"1"-16,0 0 1 0,-9-2 2 15,9 2 0-15,8-10 0 16,3 2 0-16,7-1 1 15,10-3-4 1,3-5-6-16,6 0 0 0,0-5 0 0,5 1-26 16,-1-6-55-1,-3-2-1-15</inkml:trace>
  <inkml:trace contextRef="#ctx0" brushRef="#br0" timeOffset="63705.423">14502 8092 348 0,'0'0'7'0,"0"0"3"16,0 0 3-1,6-2 1-15,-6 2 1 0,0 0 1 16,6-5 0 0,-6 5 2-16,0 0-7 0,0 0-1 15,0 0-1-15,11 8-2 16,-11 1 0-16,0 4-1 0,0 3-2 15,0 4-4 1,0 11 0-16,-4 4 0 0,-3 10 0 16,3 8 0-16,0 10 0 0,-1 7 0 15,-2 6 0 1,-1 3 0-16,1-4 0 16,1-7 0-16,2-10 0 0,-2-9 0 15,4-14 0-15,-2-12 0 16,3-15 0-16,1-8 0 0,0-16 0 15,0-11 0 1,0-10 0-16,0-11 0 16,0-7 0-16,0-8 0 0,0-7 0 15,0 0 0-15,0-2 0 0,2 3 0 16,6 1 0-16,1 6 0 16,4 7 0-16,1 11 0 0,6 10 0 15,-1 12 0-15,4 17 0 16,3 15 0-1,0 19 0-15,2 17 0 0,0 19 0 16,-2 11 0-16,0 11 0 16,-3 4 0-16,-2-2 0 15,-2-6 0-15,-1-5 0 16,5-13-75-16,-10-12-12 16</inkml:trace>
  <inkml:trace contextRef="#ctx0" brushRef="#br0" timeOffset="64491.05">14641 8472 197 0,'0'0'8'0,"0"0"7"0,0 0 6 15,-13-2 5 1,13 2 2-16,-12-3 2 0,12 3 1 16,-21 0 4-16,10 0-7 15,-1 0-6-15,1 0-3 0,2 1-5 16,-2 3-2-1,11-4-2-15,-13 3-2 0,13-3-1 16,0 0-7 0,-2 16 0-16,7-8 0 0,9-1 0 15,5 1 0-15,9-1 0 0,-2 0 0 16,7-4 0-16,-1-1 0 16,3 0 0-16,-7-4 0 0,3-14-77 15,-6 13-7 1</inkml:trace>
  <inkml:trace contextRef="#ctx0" brushRef="#br0" timeOffset="65772.9843">12827 7841 283 0,'0'0'9'0,"0"0"5"16,0 0 2-1,0 0 3-15,0 0 1 0,0 0 4 16,0 0 0 0,0 0 1-16,0 0-7 0,0 0-4 15,0 0-2-15,0 0-2 0,0 0-3 16,-7 6-1-16,7-6-2 16,-1 18-1-16,-1-4 0 0,2 3-3 15,-1 1 0 1,0 3 0-16,1 4 0 15,0 1 0-15,0 9 0 0,0 5 0 16,4 9 0-16,0 2 0 16,0 6 0-16,1 4 0 0,-1 0 0 15,1-1 0 1,0-7 0-16,-4-6 0 0,1-7 0 16,-1-9 0-16,0-10 0 15,-1-7 0-15,0-14 0 16,0 0 0-16,0 0 0 15,-12-20 0-15,2-4 0 0,-4-10 0 16,-3-4 0-16,-4-10 0 16,3-5 0-16,-3-1 0 0,3-7 0 15,2 1 0 1,4-1 0-16,6 1 0 16,4 4 0-16,2 1 0 0,6 5 0 15,8 4 0-15,2 4 0 16,9 9 0-16,2 5 0 15,8 9 0-15,2 8 0 0,2 5 0 16,4 6 0-16,0 5 0 16,-5 9 0-16,-4 10 0 15,-6 4 0-15,-9 10 0 0,-9 3 0 16,-10 5 0-16,-9 3 0 16,-13-1 0-16,-5-3 0 15,-4-8 0-15,-5-6 0 0,3-9 0 16,-4-10-26-1,9-5-55-15,4-4-4 0</inkml:trace>
  <inkml:trace contextRef="#ctx0" brushRef="#br0" timeOffset="67103.307">10875 7747 388 0,'0'0'5'16,"0"0"2"-1,0 0 3-15,0 0 1 0,0 0 0 16,0 0 2-16,0 0 0 16,-1 14 1-16,2 8-5 15,10 12-2-15,3 9-3 16,8 11 0-16,0 6 0 0,6 9-2 15,-2 0 1 1,1-3-1-16,-8-8 0 0,1-13 0 16,-9-12-2-16,-6-15 0 15,-5-18 0-15,-5 0 0 0,-8-25 0 16,-6-11-2-16,-5-12-1 16,2-10-1-16,-3-5 0 0,-2-7 0 15,6 2 1 1,3 3 0-16,5 5 1 0,5 9 1 15,5 5 1 1,3 12 1-16,6 8 0 0,6 5 1 16,7 5 0-16,5 2 0 15,7-1 0-15,6 2-1 0,1-4-2 16,10 7-10-16,-9-5-28 16,8 2-40-16,-6 4 0 0</inkml:trace>
  <inkml:trace contextRef="#ctx0" brushRef="#br0" timeOffset="67366.9743">10942 7979 397 0,'0'0'2'16,"0"0"2"-16,0 0 1 16,9-8 1-16,4-1 1 15,8-3 0-15,6-3 0 16,6-4 0-16,10 0-1 0,0-4-3 16,8 2-8-1,-10-7-15-15,2 9-53 0,2 6-1 16</inkml:trace>
  <inkml:trace contextRef="#ctx0" brushRef="#br0" timeOffset="67634.5037">11035 8250 426 0,'0'0'4'0,"0"0"1"0,4 3 2 15,6-3 2-15,8 0 0 16,7-4 2-16,8-3-1 0,4-3 1 16,13-5-4-16,3-3-2 15,4 1-9-15,-1-11-27 16,2 6-47-16,-3 2-4 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2-05T15:32:57.269"/>
    </inkml:context>
    <inkml:brush xml:id="br0">
      <inkml:brushProperty name="width" value="0.05292" units="cm"/>
      <inkml:brushProperty name="height" value="0.05292" units="cm"/>
      <inkml:brushProperty name="color" value="#FF0000"/>
    </inkml:brush>
  </inkml:definitions>
  <inkml:trace contextRef="#ctx0" brushRef="#br0">5799 11155 144 0,'0'0'10'15,"0"0"8"-15,0 0 8 16,0 0 5-16,-10-2 2 16,10 2 1-16,0 0 1 0,-12-2 0 15,12 2-5 1,0 0-10-16,-11 0-5 0,11 0-4 15,0 0-2-15,-12 0-1 16,12 0-2-16,-19 0 1 16,8 0-1-16,-7 0-1 0,4 2 0 15,-6 1-1-15,1 1 0 16,-1-1 0-16,-2-1-1 0,-1 1-1 16,1-2-1-1,1 2 1-15,-2 0-1 0,0-3 1 16,2 3-2-16,0-1 0 0,0 1 0 15,0 0 0-15,-2 2 0 16,3 2 0-16,-4 1 0 16,0 0 0-1,-2 1 0-15,2 3 0 16,-3 3 0-16,4-3 0 0,-2 3 0 16,1 1 0-16,3 4 0 15,0-3 0-15,1 5 0 16,1-3 0-16,0 4 0 15,3 2 0-15,-1 2 0 0,3-1 0 16,0 4 0-16,2 0 0 0,2 0 0 16,2 1 0-1,2-3 0-15,1 1 0 16,0-3 0-16,5 2 0 0,0-3 0 16,4 0 0-16,4 0 0 15,0-1 0-15,5 2 0 0,-2-4 0 16,6 5 0-16,-3-1 0 0,4-1 0 15,-1 3 0 1,2-2 0-16,0 2 0 16,0 2 0-16,1-3 0 0,1 2 0 15,3-1 0 1,1-1 0-16,3-2 0 0,-2 3 0 16,4-3 0-16,3 0 0 15,2 1 0-15,1 1 0 16,-2 4 0-16,5-4 0 0,-2 4 0 15,3-3 0-15,-2 2 0 16,0 0 0-16,-2 1 0 0,2-5 0 16,1-2 0-16,-2 1 0 15,-2-4 0 1,2 1 0-16,0-1 0 0,-1-2 0 16,1 1 0-16,1 0 0 15,-2-3 0-15,0 2 0 0,2 0 0 16,-1-4 0-16,0 2 0 15,2 0 0-15,-2-2 0 0,2-2 0 16,1-5 0 0,-1 3 0-16,0-5 0 0,2-1 0 0,1-2 0 31,-5-3 0-31,6 0 0 0,-2 0 0 16,1 0 0-16,1-3 0 15,0-2 0-15,1 1 0 0,3-1 0 16,-6-1 0-16,5 0 0 15,-4-1 0-15,4-2 0 16,-3-1 0-16,2 0 0 16,0 0 0-16,-1-5 0 0,2 2 0 15,-1 0 0-15,0 0 0 16,-1-1 0-16,3 0 0 0,-4 1 0 16,3 0 0-1,-6-1 0-15,5 0 0 0,-8 0 0 16,3-1 0-1,-1-1 0-15,-2 0 0 0,-3 0 0 16,-1-4 0-16,-3 1 0 0,1-1 0 16,-1 1 0-16,2-5 0 15,-7-2 0-15,1 1 0 0,-7 1 0 16,5-3 0 0,-5-1 0-16,-5 2 0 15,1-2 0-15,-2 3 0 0,-8-3 0 16,5 3 0-16,-8-1 0 15,-1-2 0-15,0 2 0 16,-1-5 0-16,0 1 0 16,0-1 0-16,-2-2 0 0,-2-5 0 15,-2 1 0-15,1-2 0 16,0 0 0-16,-2 0 0 16,-1 1 0-16,-4 0 0 15,3 2 0-15,-5 0 0 0,2 1 0 16,-5 3 0-16,3 1 0 15,-5 1 0-15,2-1 0 0,-3 2 0 16,-1 0 0-16,-2 3 0 16,1-1 0-1,-1 3 0-15,-2 0 0 16,1-2 0-16,-1 5 0 0,-1-2 0 16,2 4 0-16,-3-3 0 15,1 2 0-15,-1 1 0 0,-1-3 0 16,0 2 0-1,-2-1 0-15,0 4 0 0,-1-2 0 16,0 4 0-16,2-1 0 16,-6 2 0-16,1 1 0 0,1 3 0 15,-2 3 0-15,-2 0 0 0,1-1 0 16,2 2 0 0,0 2 0-16,1 1 0 0,-2 0 0 15,-2 0 0 1,0 0 0-16,1 3 0 0,-4 0 0 0,3 0 0 15,-2 3 0 1,-3 0 0-16,2 2 0 16,1 2 0-16,-1-1 0 15,1 4 0-15,-3 0 0 0,2 3 0 16,1-1 0-16,-2 0 0 16,3 0 0-16,-4 2 0 0,1-5 0 15,1 1 0 1,-1 0 0-16,1-2 0 15,-4-2 0-15,2-1 0 0,-2 0 0 16,3 0 0-16,-4-1 0 16,0 2 0-16,2-4 0 0,-1 1 0 15,2 0 0-15,-1 0 0 16,-1-1 0-16,8-1 0 0,-3 0 0 16,4 0 0-1,2 1 0-15,-1-4-4 0,-4 0-79 16,17 0-3-16</inkml:trace>
  <inkml:trace contextRef="#ctx0" brushRef="#br0" timeOffset="4965.9612">5016 9472 431 0,'0'0'5'0,"0"0"2"0,-1 13 2 16,-1 0 1 0,2 2 2-16,0 8 0 0,2 2 0 15,2 1 1-15,7-1-13 0,0-4 0 16,6-3 0-16,5-10 0 16,2-7 0-16,9-2 0 0,0-10 0 15,7-4 0 1,-5-1 0-16,4 2 0 0,-3 4 0 15,-6 7 0-15,-1 6 0 16,-13 12 0-16,-3 10 0 16,-11 4 0-16,-2 1 0 0,-3 4 0 15,-11-12 0-15,4-1-10 16,10-21-71-16,-24-5-3 16</inkml:trace>
  <inkml:trace contextRef="#ctx0" brushRef="#br0" timeOffset="5203.0002">5002 9452 424 0,'0'0'2'0,"0"0"1"0,0-7 1 15,8-4-1 1,5-8 2-16,2-4-1 0,3-10 0 16,4-7-1-16,3-5-8 15,1-4-24-15,10-2-44 0,-14 1-1 16</inkml:trace>
  <inkml:trace contextRef="#ctx0" brushRef="#br0" timeOffset="5383.3992">5356 9155 446 0,'0'0'4'15,"0"0"0"-15,-3-10 2 16,-5-2 1-16,-5-8 0 0,2-8-1 16,-6-4 0-16,2-7 0 15,-4-4-6 1,9 3-13-16,-1-1-62 0,9 6-4 15</inkml:trace>
  <inkml:trace contextRef="#ctx0" brushRef="#br0" timeOffset="5928.9146">5801 8611 416 0,'0'0'4'15,"0"0"4"-15,-13 9 2 16,2-1 1-16,0 8 1 0,-1 7 3 16,2 10 0-1,0 3 1-15,6 6-12 16,4 3-4-16,7-4 0 0,11-2 0 15,7-14 0-15,11-11 0 0,-1-14 0 16,8-10-5-16,10-16-77 16,-9-8-2-16</inkml:trace>
  <inkml:trace contextRef="#ctx0" brushRef="#br0" timeOffset="6490.272">6070 8418 378 0,'0'0'7'0,"0"0"2"0,0 0 1 15,0 0 1-15,0 0 3 16,0 0 0-16,0 0 2 16,0 0 0-16,0 0-4 15,0 0-3-15,0 0-1 0,0 0-1 16,-10 0-7-16,10 0 0 15,0 0 0-15,-13 0 0 16,13 0 0-16,-9 0 0 0,9 0 0 16,-10 0 0-1,10 0 0-15,0 0 0 0,-10-2 0 16,10 2 0-16,0 0 0 16,-9 0 0-16,9 0 0 15,0 0 0-15,-12 6 0 16,12-6 0-16,0 0 0 15,-10 11 0-15,10-11 0 0,0 0 0 16,-10 15 0-16,10-15 0 0,-10 16 0 16,10-16 0-16,-10 18 0 15,4-10 0 1,2 5 0-16,1 4 0 0,1-1 0 16,2 5 0-16,5 3 0 15,5-2 0-15,3-2 0 0,3 0 0 16,3-7 0-16,-2-6 0 15,3-7 0-15,-5-6 0 16,-1-10-2-16,-4-7 1 0,0-3-1 16,-4 3 1-16,2 1-1 15,1 6 0-15,6 8-1 0,1 8-3 16,3 0-4 0,4 10-14-16,-5 5-33 15,5-6-21-15,1-3-4 0</inkml:trace>
  <inkml:trace contextRef="#ctx0" brushRef="#br0" timeOffset="6848.2755">6183 8301 406 0,'0'0'7'15,"11"17"3"-15,5 0 2 0,3 4 0 16,10 4 0-16,3 1 1 15,5 3 0-15,1 0 0 16,-3-6-6-16,-4-5-4 0,-7-6-2 16,-7-9 1-16,-17-3-2 15,1-13 0-15,-13-5 0 16,-10-11-2 0,-6-8 1-16,-6-5-1 0,-4-5-1 15,7-2 1-15,3 6-1 16,7 4 0-16,12 9 1 0,9 9 1 15,5 12 0-15,16 9 1 16,5 9 0-16,0 10 1 16,1 8 1-16,-2 0 0 15,-8 9 0-15,-3-3 0 16,-10 0-2-16,-4-3-10 0,-10 7-61 16,-7-25-8-16</inkml:trace>
  <inkml:trace contextRef="#ctx0" brushRef="#br0" timeOffset="7584.3121">6381 7436 384 0,'0'0'6'16,"8"20"4"0,11 5 2-16,8 1 1 0,6 11 1 15,7 1 1-15,6 8 0 0,3 1 1 16,1-4-7-16,-6-5-3 15,-8-11-3-15,-8-6-1 16,-7-5-1-16,-8-11-1 16,-13-5-1-16,5-10-1 15,-5-6 0-15,-2-1 1 0,1-4-1 16,1-1 1 0,1 1 0-16,8 3-1 0,7 4 2 0,7 3-2 15,4 6 1 1,2 2 0-16,1 3 0 0,-5 5 1 15,-3 12-1 1,-6 3 2-16,-8 7-1 0,-8 3 1 16,-9 3 0-16,-8-2-4 15,-5-5-10-15,3-17-45 0,-3 1-21 16,2-10-1-16</inkml:trace>
  <inkml:trace contextRef="#ctx0" brushRef="#br0" timeOffset="8052.3904">7140 7599 381 0,'0'0'7'0,"0"0"1"16,9 5 0-16,-9-5 1 0,17-1 0 15,-8-10 0 1,-2-4 0-16,0-4 1 0,-1-8-6 16,-6-2-2-16,-3-4 1 15,-10 3-1-15,-3 2 3 0,-4 7 2 16,-1 8 0 0,-1 8 1-16,-1 5-1 0,5 10 1 15,5 8 0-15,4 5-8 16,9 3 0-16,1 0 0 0,12-3 0 15,3-7 0-15,9-6-10 16,-2-10-27-16,2-4-43 0,3-12-2 16</inkml:trace>
  <inkml:trace contextRef="#ctx0" brushRef="#br0" timeOffset="8694.0674">7214 7231 182 0,'0'0'7'0,"0"0"5"16,0 0 3-16,0 0 7 16,0 0 2-16,0 0 1 15,-5 12 2-15,5-12 1 0,0 10-5 16,0-10-2-16,10 14-4 16,-2-5-5-16,-2 0-2 0,4 0-1 15,1 3-2 1,-1 0 1-16,4-1-3 15,0 0 0-15,-1 0 0 0,1-2-1 16,-3-2-1 0,2-4-1-16,-4-1 0 0,-9-2 0 15,14 0-1-15,-14 0 1 0,0 0 0 16,1-9-1-16,-1 9 1 16,-5-11-1-1,5 11 0-15,-17-18 0 0,6 8 0 16,1 1-1-16,1-4 0 0,0 2 1 15,1-1 0-15,2 0-1 16,1 3 1-16,5 9-1 16,-9-15 1-16,9 15-1 15,0 0 0-15,-6-9 1 0,6 9-1 16,0 0 1-16,0 0-1 16,0 0 2-16,0 0-1 0,0 0 0 15,0 0 0 1,0 0 0-16,0 0 0 15,0 0 0-15,0 0 0 0,0 0-2 16,0 9-1 0,0-9-4-16,6 11-9 0,4-7-38 0,-5 5-25 15,5 3-2 1</inkml:trace>
  <inkml:trace contextRef="#ctx0" brushRef="#br0" timeOffset="9111.0857">7278 7260 329 0,'0'0'6'15,"0"0"3"1,11 7 1-16,-11-7 1 0,17 3 1 16,-6-3 2-16,-1 0-2 15,4 0 1-15,-5-8-6 16,-1-5-2-16,-2-2-1 16,-3-3-2-16,-1-3-2 15,-2 0 1-15,-3-4-1 0,0 5 1 16,-4 4-1-16,2 2 2 15,3 1-2-15,2 13 1 0,0 0 2 16,7 4 0-16,10 9 1 16,0 4 0-16,4-3 0 0,2 1 0 15,2 1-2-15,-4-10-2 16,0 0-7 0,-8-12-17-16,-6-4-49 0,2 2-3 15</inkml:trace>
  <inkml:trace contextRef="#ctx0" brushRef="#br0" timeOffset="9373.5667">7577 7077 394 0,'0'0'2'15,"0"0"1"1,0 0-1-16,0 0 0 0,0 0 1 15,0 0 0-15,-6-6 0 0,6 6 1 16,-3-9-1 0,3 9 1-16,-5-12 0 0,5 12 1 15,0 0 1-15,12-5-2 16,4 5 0-16,-1 5-1 16,4-1-4-16,-1 1-11 15,1-2-38-15,-5-3-23 16,-2-3-2-16</inkml:trace>
  <inkml:trace contextRef="#ctx0" brushRef="#br0" timeOffset="9710.9837">7448 6425 434 0,'0'0'6'0,"1"12"3"15,13 5 1 1,5 12 2-16,9 9 0 0,7 7 0 15,5 9 1-15,7 1-10 0,3 2-3 16,-3-6 0 0,-2-9 0-16,-8-6 0 0,-7-12 0 15,-8-6 0 1,-9-9 0-16,-13-9 0 0,0 0 0 16,-8-6 0-16,-11-10 0 15,-8-1 0-15,-4 0 0 0,0-2 0 16,2 7 0-16,5 4 0 15,7 6 0-15,17 2 0 0,-7 10 0 16,13 6 0 0,10 4 0-16,5-6 0 0,9 0-3 15,-4-11-22-15,2-3-54 16,0 3-3-16</inkml:trace>
  <inkml:trace contextRef="#ctx0" brushRef="#br0" timeOffset="10981.6696">6804 7377 363 0,'0'0'7'16,"-6"19"4"-16,1 0 2 16,2 8 0-16,3 6 2 0,3 6 1 15,6 6-2 1,5 0 2-16,4-4-6 0,6-11-5 15,5-10-1 1,0-12-1-16,-6-11 0 0,-12-18-1 16,-7-9-1-16,-4-8 0 15,-14-8 0-15,-9-5 0 0,-6 2 0 16,1 10-1-16,0 9 1 16,12 8-1-16,6 15 0 0,10 7 1 15,23 7 0 1,10 5 0-16,11 1 0 15,5-12 0-15,5-5 1 0,1-18-1 16,-2-15-2-16,-10-12-1 16,-8-7 0-16,-9-5 0 15,-9-2 0-15,-4 9-1 0,-8 6 2 16,-3 12 1-16,0 14 2 16,6 16 1-16,10 9 1 0,4 15 2 15,8 3-6-15,7-2 0 16,2-5 0-1,5-4 0-15,-2-13 0 16,-5-16 0-16,-6-11 0 0,-14-11 0 16,-6-7 0-16,-11-1 0 15,-4 0 0-15,-11 3 0 0,-6 8 0 16,3 13 0-16,0 11 0 16,9 14 0-16,8 17 0 15,8 10 0-15,12 6 0 16,7 3 0-16,7 1 0 15,2 0 0-15,-1-11 0 0,-4-7 0 16,-5-9 0-16,-11-8 0 0,-14-2 0 16,7-6 0-16,-20-9 0 15,-14 0 0-15,-13-9 0 0,-15 3 0 16,-11-4 0-16,-10 3 0 16,-8 9 0-1,2 13 0-15,9 13 0 0,8 23 0 16,13 17 0-1,19 19 0-15,18 13 0 0,15 5 0 16,12-3 0-16,6-9 0 16,8-15 0-16,-1-15 0 15,-1-17 0-15,-9-19 0 16,-15-12 0-16,0-16 0 0,-16-8 0 16,-23-2 0-16,-13-4 0 15,-11 0 0-15,-7 5 0 16,-2 10 0-16,5 12 0 0,12 6 0 15,15 18 0-15,30 9 0 16,19 6 0-16,33-3 0 16,22-6 0-16,13-12 0 0,13-15 0 15,7-24 0-15,3-17 0 16,-12-20 0-16,-4-9-7 0,-25-10-77 16,-12 1-1-1</inkml:trace>
  <inkml:trace contextRef="#ctx0" brushRef="#br0" timeOffset="11821.4228">5070 10161 317 0,'0'0'6'16,"0"0"2"-16,10 8 3 0,-10-8 2 15,20 21 4 1,-1-1 1-16,7 4 2 0,7 7 2 16,2 7-3-16,4-1-3 15,-1 2-2-15,-3-4-1 0,-5-5-3 16,-4-3-3-16,-11-13-7 15,-15-14 0-15,0 0 0 16,0-10 0-16,-10-11 0 0,-3-3 0 16,-3-5 0-16,4 0 0 15,0 2 0-15,10 3 0 0,2 5 0 16,11 4 0 0,6 7 0-16,7 5 0 15,0 3 0-15,0 9 0 16,0 5 0-16,-7 6 0 0,-3 1 0 15,-6 3 0-15,-8-2 0 16,-4 0 0-16,-11-7 0 0,2-3-18 16,-6-3-39-1,6-9-25-15,-2-4-1 16</inkml:trace>
  <inkml:trace contextRef="#ctx0" brushRef="#br0" timeOffset="12115.8997">5635 10147 404 0,'0'0'7'15,"3"8"1"-15,-3-8 1 16,0 0 1-16,9 9-2 0,-9-9 1 16,4-9 0-1,-3-6 1-15,-1-7-7 0,-5 0-2 16,-5-5 0-16,-6-2 0 0,-1 8 1 15,-1 5 0-15,-2 7 1 16,3 9 0-16,0 5 1 0,8 10-1 16,5 11 1-1,4 1 0-15,7 0-2 16,8-3-2-16,2-7-2 0,6-5-9 16,-7-12-24-16,6-10-44 15,0-12-2-15</inkml:trace>
  <inkml:trace contextRef="#ctx0" brushRef="#br0" timeOffset="12352.6727">5616 9849 412 0,'0'0'7'0,"2"15"2"16,11 2 1 0,2 2 1-16,5 3 1 0,2-3-1 15,3 0 0-15,0 0 1 16,0-13-7-16,-1-6-3 0,-10-6-3 15,-3-15-3 1,-6-4-5-16,-4-4-5 16,-1 1-4-16,-3 1 0 0,0 6-3 15,3 6 2-15,0 15-2 16,16-2 0-16,1 6-1 0,4 3-31 16,4 7-12-16</inkml:trace>
  <inkml:trace contextRef="#ctx0" brushRef="#br0" timeOffset="12761.2091">5887 9731 375 0,'0'0'5'0,"0"0"4"16,13 9 0-16,-13-9 0 16,12 8 0-16,-12-8 1 15,12 2 0-15,-12-2 0 16,1-16-5-16,-2-2-3 0,-8-4-1 15,-1-7-1-15,-1 0 0 16,4-1-1 0,1 0 1-16,5 8 0 0,4 7 0 15,10 7 2-15,6 8 2 16,2 5 1-16,4 13 1 0,1 2 0 16,-1 1 0-1,0 1-4-15,-9-7-10 0,3-11-48 16,-8 1-21-16,-11-5-2 15</inkml:trace>
  <inkml:trace contextRef="#ctx0" brushRef="#br0" timeOffset="13102.0754">5860 9067 403 0,'0'0'9'16,"9"14"3"-16,7 6 3 0,8 10 1 15,9 5 1 1,9 9 1-16,5 6 0 16,4 1-15-16,3 0-3 0,1-9 0 15,-11-6 0 1,-7-9 0-16,-7-9 0 0,-13-9 0 16,-8-5 0-16,-9-4 0 0,-7-10 0 15,-12-9 0 1,-8 6 0-16,-6-6 0 0,-4 1 0 15,2 7-2-15,1 4 2 16,7 5 0-16,7 4 2 16,9 10-2-16,11 1 0 0,4 4 0 15,14 1 0-15,5-7 0 0,8-7 0 16,-2-11-25-16,7-7-54 16,0-12-2-16</inkml:trace>
  <inkml:trace contextRef="#ctx0" brushRef="#br0" timeOffset="13660.2658">6387 8548 391 0,'0'0'6'0,"8"17"2"16,4-1 3-1,6 9 1-15,8 4 2 0,5 9-1 16,6 5 2-16,4 3 1 0,1-1-6 16,-6-5-2-1,-5-6-3-15,-5-9-3 16,-8-8-2-16,-8-9 0 0,-10-8 0 15,2-12 0-15,-2-8 0 16,-5-2 0-16,1-3 0 0,3 1 0 16,1 0 0-16,4 5-2 15,8 4 1-15,3 4 0 16,3 8 1-16,1 3 0 0,-3 3 1 16,1 8 0-1,-8 1 1-15,-3 3-2 16,-6 2-2-16,-6-5-3 15,-6 1-8-15,-9-10-25 0,1-2-42 16,1-1-1-16</inkml:trace>
  <inkml:trace contextRef="#ctx0" brushRef="#br0" timeOffset="14178.4046">6782 8566 413 0,'0'0'4'0,"0"0"2"15,7 18 1 1,3-9 1-16,6 4 0 0,0 1 0 16,7-2 0-16,4-1 0 0,0-5-3 15,-1-6-3 1,-6-2-1-16,-2-10 0 0,-4-3-1 15,-5-4 0-15,-1 2 0 0,-4-2 0 16,3 4-1 0,2 7 1-16,5 2 0 0,5 6-1 15,5 6 1-15,4 9 0 16,4 5 2-16,2 9 0 0,-5 3 3 16,-4 8 1-1,-3 6 1-15,-8 5 2 16,-3 5-6-16,-11 1-3 0,-7-4 0 15,-8-7 0 1,-8-4 0-16,-8-18 0 0,0-15-46 0,-6-6-36 16,-5-6-4-1</inkml:trace>
  <inkml:trace contextRef="#ctx0" brushRef="#br0" timeOffset="15419.1635">7183 7925 375 0,'0'0'8'15,"0"0"3"-15,0 0 2 0,0 0 1 16,0 0 3-16,15 18-1 16,7 0 2-16,3 3 0 0,9 7-7 15,4 2-3-15,0 2-6 0,4-4-2 16,-8-2 0-1,-2-7-2-15,-5-1-17 0,-11 1-48 16,1-14-15 0</inkml:trace>
  <inkml:trace contextRef="#ctx0" brushRef="#br0" timeOffset="15766.6301">7695 7991 426 0,'0'0'3'0,"0"0"0"16,0 0 0-16,9 0 2 0,-9 0-1 16,2-9 2-1,-2-2-1-15,-6-3 1 16,-5-5-3-16,-13-3 0 15,-4-2 0-15,-7-8-1 0,-1-1 0 16,-3-1 0-16,4 2 0 16,4 0-1-16,8 3-1 0,8-1 1 15,8 5 0-15,7 2 0 0,9 1-1 16,6 4 1-16,7-3-2 16,0 1-1-1,6 1-3-15,-1-2-8 0,3 1-25 16,4 4-38-1,-9 1-2-15</inkml:trace>
  <inkml:trace contextRef="#ctx0" brushRef="#br0" timeOffset="15994.6667">7536 7775 413 0,'0'0'4'16,"0"0"0"-16,0 0 1 0,0 0 0 16,8 0 2-16,1-6-1 15,7-2 1-15,0-6 0 0,6-2-3 16,3-6 0-16,2-5-1 16,3-1-4-16,-1-7-12 0,-7-2-61 15,8 5-1-15</inkml:trace>
  <inkml:trace contextRef="#ctx0" brushRef="#br0" timeOffset="16630.0371">6329 10038 347 0,'0'0'8'0,"0"0"5"16,-12-2 3-1,12 2 1-15,-17 0 2 0,7 4 1 16,0 7 0-16,-2 7 2 16,5 7-7-16,3 9-5 15,4 6-6-15,4 2-4 16,9 1 0-16,6-6 0 16,3-9 0-16,6-11 0 0,0-17 0 15,9-9-4-15,-5-18-45 16,3-9-34-16,-3-5-2 0</inkml:trace>
  <inkml:trace contextRef="#ctx0" brushRef="#br0" timeOffset="16871.2324">6596 10024 391 0,'0'0'5'15,"0"0"3"-15,0 0 0 0,0 0 0 16,11 8 1-16,-11-8 0 16,9-3 0-1,-3-7 0-15,-1-4-4 0,-5-6-3 16,0-4 0-16,-3-1 0 15,-10-3 0-15,-2 2 1 0,-6 5 2 16,-1 7 1-16,-3 7 0 16,4 7 1-16,-3 10 0 15,9 9 1-15,2 9-8 16,9 2 0-16,4-1 0 16,3-6 0-16,12-3 0 0,0-17-11 15,5-6-69-15,5-14-3 16</inkml:trace>
  <inkml:trace contextRef="#ctx0" brushRef="#br0" timeOffset="17539.4982">6661 9676 271 0,'0'0'4'0,"0"0"3"16,0 0 1-16,0 0 4 16,0 0 1-16,0 0 4 0,0 0 1 15,0 0 3-15,0 0-3 16,0 13-2-16,5 1-1 0,3-3-2 15,3 4-3 1,3 3-3-16,4-1-1 16,5-1-3-16,-2-2-1 0,4-4 0 15,-3-5-2-15,-1-5 1 0,-6-8-1 16,-7-7 0-16,-6-10-1 16,-2-4 0-16,-2-1-1 0,-7 0 1 15,0 2-1 1,2 3 1-16,1 6 0 0,7 6 1 15,6 10 0-15,8 3 1 16,3 0-1-16,6 0 1 0,4 0 0 16,-2-5-1-1,-2-5 0-15,-6-5 1 16,-5-7-1-16,-6-4 3 0,-4 0 0 16,-3 1 1-16,-1-1 0 15,0 7 2-15,1 6 1 16,0 13-1-16,18-11-1 0,-1 11-1 15,5 3-3 1,7 9-11-16,-7-3-66 16,7-5-4-16</inkml:trace>
  <inkml:trace contextRef="#ctx0" brushRef="#br0" timeOffset="18124.8821">7260 9264 383 0,'0'0'5'0,"13"14"2"0,2 3 2 16,5 3 1 0,4 4 1-16,6 2 0 0,-4 3 1 15,1 1 0-15,-2-6-5 16,-7-8-2-16,-11-4-2 16,-7-12-1-16,-16-7-1 0,-7-14-1 15,-7-9 0-15,-7-6-1 16,-3-7 0-16,-2-3-1 15,6 2 1-15,5 1-1 0,12 6 0 16,5 5 2-16,12 9 0 16,5 8-1-16,14 7 1 15,4 8 1-15,0 6 0 0,3 8 1 16,-3 6-1-16,-2 2 0 16,-5 4-3-16,-7-6-11 15,-2-10-42-15,-3-1-21 16,-2-9-3-16</inkml:trace>
  <inkml:trace contextRef="#ctx0" brushRef="#br0" timeOffset="18345.6174">7182 8794 444 0,'0'0'5'0,"5"15"1"16,3 0 2-1,7 8 1-15,6 6 0 0,8 4 0 16,4 7 0-16,11 3 0 16,3-2-6-16,1-5-3 0,-2-4 0 15,-2-10 0-15,-3-2-9 16,-8-13-14-16,-9-7-55 0,-5-3-5 16</inkml:trace>
  <inkml:trace contextRef="#ctx0" brushRef="#br0" timeOffset="18642.9122">7585 8890 428 0,'0'0'3'0,"0"0"0"16,8 1 1-16,-8-1 0 15,14-5 0-15,-2-7 1 16,-4-2-1-16,2-3 1 15,-4-3-3-15,-4-4-1 0,-2 0 0 16,-8 5 0-16,-2 2 1 0,-5 5 1 16,1 9 2-16,-4 3-1 15,7 7 2-15,2 8-1 16,9 6 1-16,8 3-1 0,5 0-1 16,10-2-3-1,5-4-2-15,6-7-6 0,-2-11-20 16,-4-5-51-16,9-9-3 15</inkml:trace>
  <inkml:trace contextRef="#ctx0" brushRef="#br0" timeOffset="18954.0921">7712 8543 427 0,'0'0'4'15,"0"0"3"-15,14 10-1 16,1-3 2-16,4 2 0 15,7-2 0-15,2-1 0 0,7-2 1 16,2-4-5-16,0-1-2 16,0-8-4-16,-6-5-7 0,3-3-25 15,0-2-43-15,-11 1-2 16</inkml:trace>
  <inkml:trace contextRef="#ctx0" brushRef="#br0" timeOffset="19245.1299">7896 8665 400 0,'0'0'6'0,"0"0"4"0,0-13 1 16,-1-1 0-16,1-6 2 0,0-6-1 15,1-4 1 1,1-9 0-16,1-6-6 16,8 0-5-16,-5-3-6 0,6 3-18 15,12-5-55-15,-16 2-4 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2-05T15:37:49.256"/>
    </inkml:context>
    <inkml:brush xml:id="br0">
      <inkml:brushProperty name="width" value="0.05292" units="cm"/>
      <inkml:brushProperty name="height" value="0.05292" units="cm"/>
      <inkml:brushProperty name="color" value="#FF0000"/>
    </inkml:brush>
  </inkml:definitions>
  <inkml:trace contextRef="#ctx0" brushRef="#br0">15792 8967 97 0,'0'0'13'15,"0"0"10"1,0 0 8-16,7 5 3 0,-7-5 4 16,0 0-1-16,9 0 0 0,-9 0 0 15,11-11-9 1,-11 11-6-16,7-17-6 0,-4 8-3 15,0-1 0-15,-3 0-1 16,0 10-1-16,0-14 0 0,0 14-1 16,-11-7-2-1,11 7-3-15,-20-5-1 0,6 5-2 16,-1 1 1-1,0 9-1-15,-4 5-1 0,-3 12 0 16,-4 7 1-16,-3 14-2 0,1 8 0 16,-4 14 0-16,-2 10 0 15,-2 7 0-15,1 5-2 0,2 2 0 16,1-4-4-1,8-1-12-15,1-8-60 0,6-9-4 16</inkml:trace>
  <inkml:trace contextRef="#ctx0" brushRef="#br0" timeOffset="900.018">14400 10318 322 0,'0'0'8'15,"0"0"3"-15,-14 8 3 16,14-8 3-16,-13 10 0 0,13-10-1 15,-11 7-1 1,11-7 0-16,0 0-7 0,0 0-4 16,14-13-4-1,7 3 0-15,6-1-1 0,3-1 0 16,6 4 0-16,0 1 1 15,2 5-1-15,-2 0 0 0,0 2 1 16,-8 3 0-16,-7 5 1 0,-8 5 0 16,-6 6 2-1,-8 3 1-15,-13 4 1 0,-5 4 0 16,-7 1 1-1,-2 1-1-15,4-2-1 0,2-5-2 16,7-5-2-16,10 0-3 16,5-5-5-16,13-2-4 15,9-4-3-15,6 2 0 16,3-1 0-16,-3 1 4 0,0 5 6 15,-12-3 7-15,-7 8 5 0,-13-2 6 16,-13 3 2 0,-12-1 2-16,-9-3-3 0,0 0-8 15,-6-11-25 1,0-3-55-16,19-4-4 0</inkml:trace>
  <inkml:trace contextRef="#ctx0" brushRef="#br0" timeOffset="1120.0223">14923 10401 429 0,'0'0'1'0,"-2"-19"-1"15,2-3 1-15,0-7 0 0,3-9-1 16,4-4-1-16,1-4-4 0,9-5-38 16,1 15-30-1,3 8-2-15</inkml:trace>
  <inkml:trace contextRef="#ctx0" brushRef="#br0" timeOffset="1690.0338">15466 10368 324 0,'0'0'6'0,"-8"11"4"0,0 3 5 16,-2 6 3-16,0 5 1 0,-1 6 0 16,2 5 1-1,5 1 0-15,4-4-4 0,10-3-6 16,7-9-3-1,9-5-3-15,5-13-1 0,3-6-1 16,1-13 0-16,-4-11-1 16,-3-9 1-16,-7-8-1 15,-7-5 0-15,-9 1 0 16,-5 3 1-16,-10 10 0 0,-10 9 0 15,-5 17 0-15,-7 10 0 0,2 19-2 16,-1 12 0 0,9 9 0-16,3 1 0 0,15 2-2 15,4-9-37 1,13-9-43-16,14-9-2 0</inkml:trace>
  <inkml:trace contextRef="#ctx0" brushRef="#br0" timeOffset="1990.0398">15812 10296 416 0,'-2'11'6'16,"1"8"1"-1,-1 10 2-15,1 5-2 0,-1 7 1 16,2 5-1-16,0 0 1 16,0 4-5-16,6-8-25 15,16-13-53-15,-12-8-3 16</inkml:trace>
  <inkml:trace contextRef="#ctx0" brushRef="#br0" timeOffset="2170.0434">16048 10283 411 0,'0'10'4'0,"0"9"3"16,1 11 0-16,0 8 0 0,1 7 0 15,-1 6 1-15,2 2-3 16,3 7-11-16,-3-6-65 0,2-12-5 15</inkml:trace>
  <inkml:trace contextRef="#ctx0" brushRef="#br0" timeOffset="2350.047">15790 10524 411 0,'0'0'2'0,"0"0"0"15,0 0 3-15,7 0 1 0,6 0 1 16,9 0 0-1,7 0-1-15,9-2-1 0,15 2-22 16,16-5-54 0,-8 3-4-16</inkml:trace>
  <inkml:trace contextRef="#ctx0" brushRef="#br0" timeOffset="2690.0538">16671 10658 378 0,'0'0'1'16,"0"0"-6"-16,-8-5-8 0,6-4-8 16,-1-3-17-1,0-8-11-15,3-6-2 0,-1-7 7 16,0-5 12-16,1-3 17 15,0 0 22-15,-3 7 18 16,-3 3 18-16,-3 13 9 0,-1 4-3 16,-1 14-17-16,-1 6-35 15,3 7-45-15,3 8-16 0</inkml:trace>
  <inkml:trace contextRef="#ctx0" brushRef="#br0" timeOffset="2970.0594">16923 10353 466 0,'0'0'3'0,"0"0"1"0,-10-6 1 16,-5 3 0-16,-5 3 2 16,-7 0 0-16,-3 6 0 0,-6-1 0 15,1 7-7 1,5 5 0-16,5 0 0 0,11 7 0 15,11 0 0 1,7 1 0-16,15 1 0 0,8 0 0 16,6-1 0-16,-1-1 0 0,1-2 0 15,-10 0 0-15,-9 1 0 16,-11-1 0-16,-7 0 0 15,-14 5-8-15,-16-8-31 16,0 4-41-16,-1-2-4 0</inkml:trace>
  <inkml:trace contextRef="#ctx0" brushRef="#br0" timeOffset="3960.0792">14084 11708 300 0,'0'0'7'15,"0"14"3"-15,0-1 4 16,4 3 1-16,0-2 2 0,1 1 3 16,-1-1-1-16,0-2 2 15,-4-12-6-15,0 0-5 16,7-23-2-16,-7-7-2 0,-5-6 0 15,0-5-3 1,2 2-2-16,-2 3-1 0,4 4 0 16,1 10 0-16,4 10 0 15,7 12-1-15,7 5 1 16,4 10-2-16,5 2-1 15,7 0-1-15,6-1-3 0,-1-3-2 16,5-10 1-16,-3-3-2 0,1-3 1 16,-3-11 1-1,-9-1 2-15,-7-2 4 0,-8-1 4 16,-10 4 4-1,-5 14 2-15,-8-4 1 0,-10 11 1 16,-3 17-1-16,1 5 0 16,2 8-1-16,7 2-3 0,9 1-2 15,8-1-6 1,13-13-24-16,12-11-50 0,8-7-1 15</inkml:trace>
  <inkml:trace contextRef="#ctx0" brushRef="#br0" timeOffset="4240.0848">14838 11487 439 0,'0'0'3'15,"0"0"1"-15,-17 7 1 16,4 5 1-16,-2 1 0 0,-2 5-1 15,1 3 1 1,1 3-1-16,3 1-2 0,7 1-2 16,7 0-2-16,10-3 0 15,7 0-1-15,3-3 1 16,5-3 0-16,-2-2 1 15,-5 1-1-15,-5-2 2 0,-11 1 0 16,-4 0-1-16,-9-3-4 0,-7 2-19 16,1-4-53-1,-11-6-2-15</inkml:trace>
  <inkml:trace contextRef="#ctx0" brushRef="#br0" timeOffset="4430.0886">15048 11243 441 0,'0'5'5'0,"-3"14"2"0,-3 11 1 0,2 12 1 16,-2 12 0 0,2 8 0-16,4 5 0 0,0 5 0 15,7-7-7 1,6-5-7-16,0-11-39 0,6-12-38 15,1-13 0-15</inkml:trace>
  <inkml:trace contextRef="#ctx0" brushRef="#br0" timeOffset="4580.0916">14918 11696 439 0,'0'0'2'0,"0"0"2"0,5 1 0 16,7-1 1-1,8 0 0-15,8-1 0 0,10-5-4 16,8-5-23-16,9 0-53 15,6 0-1-15</inkml:trace>
  <inkml:trace contextRef="#ctx0" brushRef="#br0" timeOffset="5060.1012">15312 11680 412 0,'0'0'2'0,"0"0"0"0,-3 17 1 15,3-7-1 1,3 1 1-16,7 1 1 0,6-3-1 16,1-1 0-1,7-5-1-15,1-3 0 0,0-8-1 16,-4-9 1-16,-2-5 1 15,-10-3 0-15,-7-3 3 0,-4 2 0 16,-11 3 2-16,-9 4 0 16,-4 6-1-16,-5 9 1 15,1 6-3-15,2 9-2 0,7 7-2 16,4 0-6-1,13 4-13-15,7-3-60 0,14-3-5 16</inkml:trace>
  <inkml:trace contextRef="#ctx0" brushRef="#br0" timeOffset="5340.1068">15633 11792 390 0,'0'0'3'0,"0"0"0"16,-9-10 2-16,5-4 0 0,-2-3 0 15,0-4 1-15,1-4 1 16,1-1 0-16,2 0 0 0,2 3-4 15,1 5 0 1,8 7 0-16,3 3-1 0,4 8-2 16,-1 0-9-1,12 3-30-15,1 4-35 0,-1-6-2 16</inkml:trace>
  <inkml:trace contextRef="#ctx0" brushRef="#br0" timeOffset="5590.1118">15885 11601 407 0,'0'0'5'0,"-5"13"-1"0,4-3 2 16,1 1 0-1,0 1 1-15,6 2-1 0,4-3 1 16,3-1 0 0,6-9-4-16,2-2-2 0,0-12-1 15,-2-6 0-15,-2-4 0 16,-4-1 0-16,-8-2 2 15,-5 6 0-15,-8 6 2 0,-7 8 1 16,-6 12 1-16,-3 12 0 16,1 13 1-16,4 4-2 0,7 6-1 15,9-1-2 1,11-4-2-16,13-12-10 0,14-9-67 15,8-11-4 1</inkml:trace>
  <inkml:trace contextRef="#ctx0" brushRef="#br0" timeOffset="5960.1192">16324 11280 458 0,'0'13'4'0,"0"9"1"16,0 13 2-1,0 12 1-15,0 9 0 0,0 8 1 16,4 2 0-16,2 6-6 0,2-10-3 16,2-11 0-16,2-12 0 15,0-12 0-15,0-13 0 0,-1-11 0 16,-11-3 0-1,9-22 0-15,-10-6 0 0,-9-2 0 16,-6-2-3 0,-6 1 1-16,-2 7-1 0,-3 9 2 15,-2 10 0-15,3 5 2 16,1 17 0-16,6 7 0 0,7 4 0 15,7 1 0-15,5-2 0 16,10-2-1-16,10-10 0 16,7-4-6-16,3-5-40 0,10-9-35 15,2-7-1 1</inkml:trace>
  <inkml:trace contextRef="#ctx0" brushRef="#br0" timeOffset="10800.216">6293 10725 149 0,'0'0'1'0,"0"-11"-2"16,0-4-4-16,12-7-2 15,4-5 0-15,3 0 0 16,5 1 7-16,4 7 13 0,11 14 7 15,-1 10 4 1,8 19 5-16,-4 14 1 0,1 8-1 16,-2 6 0-16,-4-4-18 15,0-10-56-15,-6 0-16 16</inkml:trace>
  <inkml:trace contextRef="#ctx0" brushRef="#br0" timeOffset="11270.2254">6508 10650 280 0,'0'0'3'16,"0"0"6"-16,0 0 3 0,0 0 3 15,-8 11 4 1,8-11 0-16,-6 19 4 0,5-1 0 16,0 9-3-16,0 10-5 15,1 20-3-15,1 15-2 16,5 18-3-16,0 13 0 15,2 15-2-15,-1 10-1 0,5 3 0 16,2 0-1-16,3-11 0 0,0-10-3 16,7-11-13-1,-1-18-64-15,7-22-2 0</inkml:trace>
  <inkml:trace contextRef="#ctx0" brushRef="#br0" timeOffset="12190.2438">5973 13021 257 0,'0'0'8'16,"6"15"5"-16,1-4 4 16,-2 2 3-16,3-1 3 15,-2 0 1-15,2 0 4 0,-2-3 0 16,-6-9-7-1,4-7-5-15,-4-18-4 0,-4-9-4 16,-7-13-2-16,3-11-2 0,-2-3-3 16,3-3-1-1,0 6 0-15,4 8-1 0,3 17-1 16,6 24 2-16,9 22 0 15,7 24 1-15,6 19-1 0,2 7 0 16,5 5 0 0,-1 0 1-16,-4-7 0 0,-1-16 0 15,-8-17-1 1,-5-21 1-16,-7-12 0 0,-7-23-1 15,-2-18 0-15,-4-14-1 0,-2-7-3 16,4 1-5-16,-4 4-13 16,-1 15-55-16,9 18-3 15</inkml:trace>
  <inkml:trace contextRef="#ctx0" brushRef="#br0" timeOffset="12790.2557">6488 12795 152 0,'0'0'12'16,"0"0"6"0,0 0 6-16,0 0 4 0,0 0 2 15,0 0-1-15,0 0 2 16,0 0-2-16,0 0-8 0,0 8-6 15,0 3-5 1,0 1-4-16,0 9-2 0,0 2-2 16,3 9 1-16,0 3-1 0,4 1 0 15,0 0 0 1,1-4-1-16,7-10 1 0,-2-10 0 15,3-12 1-15,0-10-1 16,4-9-1-16,0-3 0 0,3 1 0 16,-3 6 0-1,3 7-1-15,-3 8 0 0,1 8 0 16,-3 13 0-1,-2 6-4-15,-5-3-18 0,-5-2-49 16,5-7-2-16</inkml:trace>
  <inkml:trace contextRef="#ctx0" brushRef="#br0" timeOffset="13090.2618">7053 12719 370 0,'0'0'5'0,"0"0"5"16,-13 7 0-16,5 1 2 0,-2 4 0 15,-3 7 3 1,1 5 0-16,-1 8 1 0,3 2-5 16,4 2-4-16,6 0-2 0,3-2-1 15,13-4-3 1,4-12-6-16,11-7-18 0,9-11-53 15,-7-16-4-15</inkml:trace>
  <inkml:trace contextRef="#ctx0" brushRef="#br0" timeOffset="13240.2648">7178 12449 438 0,'0'6'4'0,"3"16"4"16,3 12 1-16,5 11 2 0,2 14 1 16,4 5 1-1,2 5-1-15,5 5-8 0,0-10-4 16,2-7 0-16,-4-20-9 15,4-5-72-15,-6-15-4 0</inkml:trace>
  <inkml:trace contextRef="#ctx0" brushRef="#br0" timeOffset="13830.2766">7662 12923 337 0,'0'0'2'16,"0"0"2"0,8 4 0-16,2-4 1 0,2-2 0 15,2-10 0 1,5-4 1-16,1-9-1 0,-2-4-2 15,-2-6 1-15,-5 0 4 0,-5 3 3 16,-6 5 1 0,-5 13 2-16,-8 12 2 0,-5 13 0 15,-4 14 2-15,1 12-2 16,3 6-4-16,2 2-4 0,8 1-8 15,7-6 0 1,7-7 0-16,10-17-15 0,-2-12-66 16,22-4-1-16</inkml:trace>
  <inkml:trace contextRef="#ctx0" brushRef="#br0" timeOffset="14060.2812">8047 12900 457 0,'0'0'4'0,"-1"13"-1"15,-1-3 1-15,2 1 0 0,0-3-1 16,0-8 1-1,8 7-1-15,-8-7 1 0,19-17-4 16,-6-10-1-16,-1-6 0 0,-6-5 2 16,-3-1 1-1,-3 4 2-15,-7 8 0 0,-6 10 0 16,-7 10 1-16,1 10 0 15,-2 15-3-15,3 7-2 16,8 4 0-16,4-5-4 16,7-2-76-16,11-5-2 0</inkml:trace>
  <inkml:trace contextRef="#ctx0" brushRef="#br0" timeOffset="14710.2942">8403 12824 356 0,'-2'11'5'0,"2"10"3"0,1 9 2 15,6 5 1-15,1 8 1 0,2 2 0 16,1 4 0 0,1 1 2-16,1-12-6 0,-4-13-2 15,-1-10-2-15,-8-15-1 16,0-15-4-16,-6-19-1 0,-5-19-3 15,-4-12-1 1,0-9-1-16,2-2 1 0,0 2 0 16,5 7 0-16,2 10 4 0,6 14 1 15,7 20 3 1,7 20 1-16,3 10 1 0,1 15 2 15,-2 10 1-15,-2 6 1 16,-6 4-1-16,-6-1 1 0,-2-1-2 16,-9-8-3-1,-4-9-12-15,-5-5-49 0,1-21-18 16</inkml:trace>
  <inkml:trace contextRef="#ctx0" brushRef="#br0" timeOffset="14980.2996">8552 12206 414 0,'0'10'5'0,"0"11"2"16,0 14 2-16,0 11 1 16,5 10 0-16,6 11 0 0,2 5 0 15,3 3 1 1,4-10-7-16,4-14-1 0,3-12-6 15,-1-22-4-15,2-17-5 0,-3-10-2 16,3-14 1 0,-3-1 1-16,-2 0 5 0,-1 4 2 15,-6 8 5-15,1 13 5 16,-10 9 5-16,4 15 1 0,-6 6 0 15,-3-1-7 1,6 5-31-16,-1-10-47 0,3-10-3 16</inkml:trace>
  <inkml:trace contextRef="#ctx0" brushRef="#br0" timeOffset="15110.3022">9039 12857 424 0,'0'0'0'16,"0"0"0"-16,0 0-4 15,5-2-12-15,1-11-36 0,0-8-19 16,2-6-4-1</inkml:trace>
  <inkml:trace contextRef="#ctx0" brushRef="#br0" timeOffset="15210.3042">9035 12476 408 0,'0'0'8'0,"-14"1"2"16,1 9 2-1,0 3-1-15,-2 8 0 0,3 1 1 16,3 2-1-1,4 0-3-15,11 0-19 0,9-11-65 16,11-10-4-16</inkml:trace>
  <inkml:trace contextRef="#ctx0" brushRef="#br0" timeOffset="15360.3072">9146 12132 479 0,'0'0'3'16,"-3"6"2"-16,2 11 2 16,1 10 0-16,1 14 1 0,6 12-6 15,4 12-2 1,6 10 0-16,5 6 0 0,3-3 0 15,6 0 0-15,4-15-71 16,-7-9-14-16</inkml:trace>
  <inkml:trace contextRef="#ctx0" brushRef="#br0" timeOffset="15650.313">9675 12844 440 0,'0'0'0'16,"0"0"-1"-16,-4-14-3 0,1-3-8 15,-1-7-22-15,2-6-31 16,-5-6-3-16</inkml:trace>
  <inkml:trace contextRef="#ctx0" brushRef="#br0" timeOffset="15700.314">9601 12524 67 0,'0'0'2'16,"0"0"-12"-16,0 0-22 16,0 0 5-16</inkml:trace>
  <inkml:trace contextRef="#ctx0" brushRef="#br0" timeOffset="15950.319">9931 12409 456 0,'0'0'5'15,"0"0"0"1,-8 0 2-16,8 0 1 0,-19 0 0 15,4 5 0-15,0 2 0 16,-3 4-2-16,1 6-6 0,1 6 0 16,2 4 0-1,0 7 0-15,6 5 0 0,4 2 0 16,4 2 0-1,5-2 0-15,8-5 0 0,8-6 0 16,6-9 0-16,9-13 0 0,8-8 0 16,0-16-22-1,8-1-60-15,-2-6-2 0</inkml:trace>
  <inkml:trace contextRef="#ctx0" brushRef="#br0" timeOffset="16500.3299">9557 12535 454 0,'0'0'3'0,"0"0"0"0,0 0 2 16,4-5 0-16,-4 5 0 16,13-9 0-16,-13 9-2 0,13-12-6 15,0-10-66 1,-13 22-10-16</inkml:trace>
  <inkml:trace contextRef="#ctx0" brushRef="#br0" timeOffset="17330.3466">7781 13751 404 0,'0'0'3'16,"0"0"3"-16,-2-4 1 0,2 4 2 16,-1-14 1-16,0 6 2 0,0-3 0 15,0-2 2 1,0 3-2-16,-3 1-3 0,0-1-2 15,-2 0-1-15,6 10-6 16,-14-15 0-16,4 9 0 0,1 1 0 16,0-2 0-1,0 1 0-15,9 6 0 0,-15-11 0 16,15 11 0-1,-14-11 0-15,14 11 0 0,-14-8 0 16,14 8 0-16,-16-6 0 0,6 6 0 16,10 0 0-16,-14-1 0 15,14 1 0-15,-19 0 0 16,19 0 0-16,-18 5 0 15,18-5 0-15,-19 11 0 0,8 1 0 16,2 3 0 0,-1 6 0-16,5 4 0 0,0 8 0 15,3 2 0-15,2 1 0 16,8-1 0-16,6-3 0 15,6-7-2-15,-1-8 0 0,7-12-2 16,2-7-2-16,-1-11 1 16,2-2-1-16,-2-1 0 0,-3 5 1 15,-4 7 0 1,1 4 2-16,-2 12 1 0,-4 8 1 15,-3 6-2 1,-4-2-6-16,2 2-18 0,2-11-49 16,-12-15-2-16</inkml:trace>
  <inkml:trace contextRef="#ctx0" brushRef="#br0" timeOffset="17480.3495">7897 13491 447 0,'3'10'2'0,"2"14"1"0,4 12 1 16,6 10 0-1,2 8 1-15,5 4-1 0,2 2 0 16,6 3-5-16,-6-19-19 0,-6-13-57 16,7-15-2-1</inkml:trace>
  <inkml:trace contextRef="#ctx0" brushRef="#br0" timeOffset="17650.353">8172 13411 444 0,'2'13'3'16,"2"15"0"-16,6 13 2 0,2 11 0 15,3 10 1-15,5 3-1 0,4 8 1 16,-1-1-4 0,7-9-14-16,-4-14-63 0,-3-15-4 15</inkml:trace>
  <inkml:trace contextRef="#ctx0" brushRef="#br0" timeOffset="17850.357">7921 13658 436 0,'0'0'2'16,"0"0"-1"-16,0 0 3 0,16 3 2 16,4-3 0-16,11-3 1 15,9-2 0-15,14-7 0 16,10-3-3-16,12 1-20 15,22-6-60-15,-15 0-4 0</inkml:trace>
  <inkml:trace contextRef="#ctx0" brushRef="#br0" timeOffset="18550.371">8752 13619 370 0,'0'0'5'16,"0"0"4"-16,0 0 0 0,0-12 3 16,0 12 1-1,-5-14 2-15,2 4 1 0,3 10-1 16,-13-15-3-16,4 10-3 15,1 0-2-15,-3 1-2 0,1 1-1 16,-1 3-1-16,0 0-2 0,3-2 1 16,8 2-1-1,-15-3-1-15,15 3 1 0,-9-2-1 16,9 2 0-1,0 0 2-15,-10-5-2 0,10 5 0 16,0 0-2-16,-13 0 2 16,13 0 0-16,-10 2-1 15,10-2 0-15,-13 6 0 16,13-6 0-16,-15 9-1 0,15-9 0 15,-12 13 0-15,5-2 0 0,1 4 0 16,4 4-1 0,-1 3 2-16,3 2-1 0,0 2 1 15,8-3-1 1,2-2 1-16,4-4 1 0,3-9-1 15,0-5-1-15,6-3 0 16,-2-6 0-16,0 2 0 0,0 4 0 16,-1 4-1-16,-4 9 1 0,1 6-2 15,-6 2-4 1,3 4-13-16,-7-1-55 0,3-12-2 15</inkml:trace>
  <inkml:trace contextRef="#ctx0" brushRef="#br0" timeOffset="18840.3768">9055 13517 387 0,'0'0'6'16,"0"0"3"-16,-6 0 2 16,6 0 2-16,-11 15 0 15,5 1 2-15,0 7 0 16,-2 6 1-16,3 7-6 0,2 1-3 15,3 3-2-15,0-5-1 0,10-2-4 16,3-11 0 0,10-8-9-16,1-14-34 0,3-12-39 15,5-14-3 1</inkml:trace>
  <inkml:trace contextRef="#ctx0" brushRef="#br0" timeOffset="19000.38">9173 13271 451 0,'0'12'4'16,"0"12"1"-16,6 13 1 0,1 12 1 15,7 6 0 1,1 8 0-16,6 4 0 0,3 3 0 16,1-10-4-1,2-11-6-15,-4-18-15 0,-10-11-61 16,9-8-4-16</inkml:trace>
  <inkml:trace contextRef="#ctx0" brushRef="#br0" timeOffset="19200.384">9356 13687 440 0,'0'0'2'0,"3"-12"0"0,3 0 1 15,6-7 0-15,3-5 0 0,2-5-1 16,6-3-5-16,-1-9-20 16,-9 11-52-16,7 4-1 0</inkml:trace>
  <inkml:trace contextRef="#ctx0" brushRef="#br0" timeOffset="19470.3894">9461 13612 424 0,'0'0'5'0,"9"9"1"0,1 1 1 16,1 2 0-16,6 3 1 0,1 3 0 16,6 4 0-1,1-1 0-15,3 4-11 0,-5-5-37 16,2-1-39-16,0 1-1 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2-08T15:27:31.423"/>
    </inkml:context>
    <inkml:brush xml:id="br0">
      <inkml:brushProperty name="width" value="0.05292" units="cm"/>
      <inkml:brushProperty name="height" value="0.05292" units="cm"/>
      <inkml:brushProperty name="color" value="#FF0000"/>
    </inkml:brush>
  </inkml:definitions>
  <inkml:trace contextRef="#ctx0" brushRef="#br0">5852 4974 342 0,'0'0'6'0,"0"0"3"0,0 0 3 16,0 0 2-16,0-14 1 16,0 14 1-16,1-13 1 15,-1 13 1-15,0-16-5 16,0 16-2-16,-10-15-2 0,1 9-1 15,-3-2-1-15,-5 2-1 16,-5-1-1-16,-5 2-2 16,-1-1-3-16,-6 3 0 15,-3 0 0-15,-4 3 0 0,-2 0 0 16,0 13 0-16,0 6 0 16,1 8 0-16,1 9 0 15,0 17 0-15,5 12 0 0,7 17 0 16,6 10 0-16,9 7 0 15,10 6 0-15,7 0 0 16,12-7 0-16,11-12 0 16,12-13 0-16,6-17 0 0,3-20 0 15,1-14 0-15,-1-16 0 16,-6-9 0-16,-4-13 0 16,-10-11 0-16,-10-8 0 15,-11-5 0-15,-6-5 0 16,-2 7 0-16,-7 0 0 0,0 5 0 15,-4 5 0-15,6 11 0 16,6 5 0-16,1 12 0 16,22-14 0-16,6 6 0 15,7-8 0-15,12-2 0 0,3-10-3 16,18-2-78-16,0-2-2 16</inkml:trace>
  <inkml:trace contextRef="#ctx0" brushRef="#br0" timeOffset="709.8111">6048 5581 308 0,'0'0'4'16,"0"0"2"-16,7 10 3 15,5-8 0-15,0 1 0 16,9-3 1-16,1 0 1 0,4-8 2 15,1-5-4-15,-2-5-3 16,-2-4 0-16,-5-4-1 16,-7-2 2-16,-7-1 2 15,-4 4 1-15,-5 5 2 0,-10 5 0 16,-6 11 0-16,-2 8 0 16,-4 16-1-16,0 16-2 15,3 10-3-15,6 5 0 16,5 3-6-16,10 0 0 0,8-4 0 15,15-14 0-15,12-10-5 16,3-19-25-16,10-7-49 16,11-14-4-16</inkml:trace>
  <inkml:trace contextRef="#ctx0" brushRef="#br0" timeOffset="1209.732">6481 5373 318 0,'0'0'9'0,"0"0"1"16,0 0 3-16,0 0 3 16,-7 14 3-16,7 5 0 15,0 5 1-15,5 13 1 16,2 4-7-16,3 5-2 0,2 2-3 15,-4-2-3-15,6-4-2 16,-4-11-1-16,0-10-2 16,0-19 0-16,1-12-1 15,-1-17-1-15,2-17-1 0,-2-7 0 16,3-2 0-16,0-3 0 16,2 9 0-16,1 12 0 15,-2 15 1-15,1 16 1 16,2 16 1-16,0 20 0 0,-3 11 1 15,1 5 1-15,-2 4-4 16,-3-4-13-16,3-3-60 16,-1-8-4-16</inkml:trace>
  <inkml:trace contextRef="#ctx0" brushRef="#br0" timeOffset="1579.7688">6927 5599 377 0,'0'0'3'15,"5"5"3"-15,7-1 0 16,6-2 1-16,3 0 0 15,3-6 1-15,6-5-1 0,-1-7 1 16,1-8-2-16,-8-6-2 16,-7-3-1-16,-8-1 0 15,-4-1 2-15,-6 3 2 0,-8 3 0 16,-5 9 1-16,-3 8 0 16,-2 12-1-16,3 15 1 15,2 13-1-15,5 12-1 16,7 10-3-16,4 1-3 15,13 1 0-15,11-9 0 0,15-3-22 16,18-16-57-16,-6-11-3 16</inkml:trace>
  <inkml:trace contextRef="#ctx0" brushRef="#br0" timeOffset="2107.6403">7450 5659 413 0,'0'0'4'16,"1"12"1"-16,-1-12 2 15,5 19 2-15,-5-19 0 16,3 14 0-16,-3-14 1 16,0 0-1-16,-8-12-3 0,-2-12-3 15,0-10-1-15,-5-4-1 16,4-2-2-16,2-3 0 15,1 6-1-15,7 4 1 0,3 4 0 16,10 10 0-16,7 6-1 16,6 4-5-16,12 4-12 15,3 7-47-15,7-4-12 16</inkml:trace>
  <inkml:trace contextRef="#ctx0" brushRef="#br0" timeOffset="2662.8517">7991 5387 412 0,'0'0'4'0,"0"0"1"16,0 0 2-16,0 0 1 15,0 0 1-15,-10-8 2 16,10 8 2-16,-6-9 0 0,6 9-2 16,-13-11-2-16,13 11-2 15,-14-10-5-15,6 5-2 16,8 5 0-16,-13-13 0 15,13 13 0-15,-14-14 0 0,14 14 0 16,-11-13 0-16,11 13 0 16,-8-13 0-16,8 13 0 15,-7-8 0-15,7 8 0 16,0 0 0-16,-11-6 0 16,11 6 0-16,0 0 0 0,-12 0 0 15,12 0 0-15,-9 0 0 16,9 0 0-16,-13 0 0 15,13 0 0-15,-17 6 0 16,7-3 0-16,-2 2 0 0,0 0 0 16,-3 1 0-16,-2 4 0 15,5 0 0-15,-2 4 0 16,1 5 0-16,1 5 0 16,1 3 0-16,7 3 0 0,0 1 0 15,4-4 0-15,0 0 0 16,8-6 0-16,5-9 0 15,3-5-2-15,4-6 1 16,1-1 1-16,3 2 0 0,0 8 0 16,3 4-1-16,-1 6-1 15,1 9 0-15,-1 0-3 16,-2 3 0-16,-3-6-2 16,-5-9-6-16,2-15-6 0,-6-14-9 15,-8-19-18-15,11-16-32 16,-14-15-3-16</inkml:trace>
  <inkml:trace contextRef="#ctx0" brushRef="#br0" timeOffset="2819.2227">8027 4874 448 0,'0'0'6'16,"0"25"1"-16,0 13 2 16,4 25 0-16,2 11 2 15,4 15 0-15,2 12-1 0,2 9-10 16,6-2 0-16,3-12 0 15,3-6 0-15,-1-25-70 16,0-14-13-16</inkml:trace>
  <inkml:trace contextRef="#ctx0" brushRef="#br0" timeOffset="3397.7654">9024 4703 337 0,'0'0'7'0,"0"0"1"15,0 0 2-15,0 0 2 16,0 0 3-16,13 0 3 0,3 0 2 15,12 0 2-15,11 0-6 16,13 0 0-16,19-3-1 16,10 1-2-16,14-5-11 15,7 1-2-15,7-3 0 0,1-3 0 16,-1-3 0-16,-7 3 0 16,-9-2-4-16,-9-6-73 15,-12 20-6-15</inkml:trace>
  <inkml:trace contextRef="#ctx0" brushRef="#br0" timeOffset="3668.9133">9742 4596 427 0,'0'0'8'0,"-12"21"1"16,6 4 1-16,1 14 2 15,2 14 0-15,3 16 0 16,1 13 0-16,8 9-3 0,7 1-9 16,4 2 0-16,12-3 0 15,-1-13 0-15,14-17-53 16,0-7-29-16,-1-11-1 15</inkml:trace>
  <inkml:trace contextRef="#ctx0" brushRef="#br0" timeOffset="4171.3113">10505 5361 361 0,'4'10'7'16,"1"6"1"-16,1 1 3 15,3 3 0-15,0-1 1 16,2-2 2-16,-5-7 0 0,-6-10 0 16,11-16-5-16,-11-26-2 15,-12-18-2-15,-2-18 0 16,-3-17-1-16,-2-9-2 15,2 0-1-15,1 8-1 16,5 11 1-16,4 12 0 16,7 16-1-16,7 17 0 0,12 19 1 15,8 8-1-15,13 9 3 16,8-1-1-16,10 0 1 16,7 0-1-16,3 3-2 0,3-1-3 15,-3-1-9-15,-5 4-17 16,-6 9-47-16,-14 6-3 15</inkml:trace>
  <inkml:trace contextRef="#ctx0" brushRef="#br0" timeOffset="4381.1549">10478 5092 391 0,'0'0'7'0,"0"0"-1"15,-5 10 2-15,5-10-1 16,0 9 1-16,8-6 1 16,7 0-1-16,8 1 1 0,8-4-6 15,13 0-2-15,5 0-5 16,11 0-13-16,3 0-45 16,3 0-12-16</inkml:trace>
  <inkml:trace contextRef="#ctx0" brushRef="#br0" timeOffset="4667.0664">11238 4952 432 0,'0'0'6'0,"0"0"-1"15,-11 0 3-15,-1 7 1 0,-8 3 0 16,-2 6 1-16,-3 5 1 16,-5 4-1-16,-2 7-3 15,3 2-3-15,3-1-4 16,7 2 0-16,8-1 0 0,9-5 0 15,3-3 0-15,11-3 0 16,7-1 0-16,4-4 0 16,1-1 0-16,0 1 0 15,-3 1 0-15,-10 2 0 0,-4 6 0 16,-7 0 0-16,-12 3 0 16,-9 2 0-16,-9-3 0 15,-1 0-3-15,-5-11-42 16,0-6-35-16,3-6-3 0</inkml:trace>
  <inkml:trace contextRef="#ctx0" brushRef="#br0" timeOffset="8071.7733">5988 7016 280 0,'0'0'9'0,"0"0"4"16,-15-13 3-16,5 4 4 16,-5-1 2-16,-4 1 4 15,-7-1 1-15,-8 5 1 16,-6 5-8-16,-4 12-3 0,-4 12-4 16,0 9-1-16,2 9-4 15,5 7-8-15,7 2 0 16,9 2 0-16,14-1 0 15,11-4 0-15,17-3 0 0,14-8 0 16,8-1 0-16,11-4 0 16,7-4 0-16,2 1 0 15,-3-1 0-15,-4 2 0 16,-9 6 0-16,-11 9 0 0,-15 5 0 16,-15 8 0-16,-11 5 0 15,-18 1 0-15,-9 2 0 16,-6-10 0-16,-6-8 0 15,1-24 0-15,7-8 0 0,16-16-84 16,-1-25-3-16</inkml:trace>
  <inkml:trace contextRef="#ctx0" brushRef="#br0" timeOffset="8537.4778">6379 7756 458 0,'0'0'4'15,"0"0"1"-15,-12 8-1 16,12-8 0-16,0 0 0 15,-9 0 1-15,8-14-2 16,-3-7 0-16,4-8-4 0,-4-7-1 16,-3-3 1-16,0-4 1 15,-8 1 1-15,-2 4 0 16,-3 8 1-16,0 10 0 16,1 9 1-16,1 5-2 0,8 6-5 15,0 1-12-15,10-1-59 16,7 0-5-16</inkml:trace>
  <inkml:trace contextRef="#ctx0" brushRef="#br0" timeOffset="9199.8043">6724 7472 328 0,'0'0'8'16,"0"0"4"-16,0 0 3 15,0 0 3-15,0 0 1 0,0 0 1 16,-11 0 1-16,11 0 0 15,0 0-6-15,0 0-5 16,-8-7-2-16,8 7-1 16,0 0-2-16,-9-12-1 0,9 12-4 15,-4-8 0-15,4 8 0 16,-7-9 0-16,7 9 0 16,-9-10 0-16,9 10 0 0,-10-6 0 15,10 6 0-15,-10-5 0 16,10 5 0-16,0 0 0 15,-12-9 0-15,12 9 0 16,-12-3 0-16,12 3 0 0,-16 0 0 16,7 0 0-16,-3 6 0 15,-1 5 0-15,-2 4 0 16,1 3 0-16,1 7 0 16,3 1 0-16,3 1 0 15,1-2 0-15,6-2-3 0,7-7 1 16,8-4 0-16,6-5 0 15,7-7 1-15,6 1 0 16,5 2 0-16,6 2 0 0,2 8 1 16,-2 5-1-16,1 14 0 15,-7 5 1-15,-5 9 0 16,-8 7 2-16,-12 7 0 16,-10 3 2-16,-8 2 0 0,-13 0-1 15,-13-7-3-15,-7-6 0 16,-7-14 0-16,0-14 0 15,-3-18-2-15,8-19-58 16,3-7-23-16,7-10-1 0</inkml:trace>
  <inkml:trace contextRef="#ctx0" brushRef="#br0" timeOffset="10019.2746">7011 7336 286 0,'0'0'9'0,"0"0"3"15,0 0 5-15,0 0 0 16,0 0 3-16,0 0 2 15,0 0 0-15,0 0 1 16,0 0-8-16,-7 9-3 0,6 0-4 16,1 4 0-16,0 5-3 15,4 5 0-15,1 6-1 16,4 5-2-16,0-1 0 16,1 2 0-16,4-4-1 15,-1-1 0-15,1-7-1 0,-2-9 0 16,1-8 0-16,-1-12-1 15,-5-12 1-15,3-12-1 16,-1-6 0-16,1-6 0 16,0-1 0-16,1 1-1 0,6 9 1 15,-5 10 0-15,7 13 0 16,2 10 1-16,2 15-1 16,3 10 1-16,0-1 1 0,1 2-1 15,-5-4 0-15,0-7 0 16,-2-12 0-16,-4-7 0 15,-2-17 0-15,-2-5 0 16,1-5 0-16,-2 1 0 0,2 9 1 16,-1 6 0-16,4 15 0 15,4 12 0-15,-1 13 0 16,1 11 0-16,3 2-4 16,2 4-17-16,6-1-55 15,-4-10-5-15</inkml:trace>
  <inkml:trace contextRef="#ctx0" brushRef="#br0" timeOffset="10569.0758">7988 7374 470 0,'0'0'3'0,"0"0"2"15,0 0-1-15,0 0 1 16,0 0-1-16,0 0 1 16,0 0 0-16,0 0 1 0,0 0-2 15,0 0-4-15,-7-7 0 16,7 7 0-16,-7-15 0 16,7 15 0-16,-12-12 0 15,12 12 0-15,-14-8 0 0,14 8 0 16,-11-3 0-16,11 3 0 15,-10-2 0-15,10 2 0 16,-9-3 0-16,9 3 0 16,-11-3 0-16,11 3 0 0,-13-3 0 15,13 3 0-15,-18-3 0 16,7 3 0-16,2 0 0 16,-1 0 0-16,2 3 0 15,-2 3 0-15,0 2 0 0,1 2 0 16,1 2 0-16,-1 4 0 15,1 2 0-15,1 5 0 16,4 1 0-16,-1 1 0 16,4 1 0-16,0 2 0 0,7-7 0 15,3-3 0-15,5-6 0 16,1-10 0-16,2-2 0 16,-1-6 0-16,0-5-3 15,1 0 1-15,-1 0 1 0,0 7 0 16,2 4-2-16,-3 7-3 15,0 3-15-15,-14 7-56 16,20 4-4-16</inkml:trace>
  <inkml:trace contextRef="#ctx0" brushRef="#br0" timeOffset="12047.7458">8774 6693 301 0,'0'0'6'0,"0"0"4"16,-7 9 3-16,7-9 0 16,-4 14 1-16,4-14 3 15,-2 15 1-15,2-15 1 0,0 9-5 16,0-9-3-16,0 0-1 16,0 0 0-16,0 0-1 15,0 0-2-15,0 0-1 0,0 0-1 16,0 0-2-16,0 0-1 15,0 0-1-15,0 10-1 16,0-10 0-16,0 0 0 16,0 0 0-16,0 0-1 0,0 0 1 15,0 0 1-15,0 0-1 16,0 0 1-16,0 0 0 16,0 0 0-16,0 0 0 15,0 0 0-15,0 0 0 0,0 0 0 16,0 0-1-16,0 0 0 15,0 0 0-15,0 0 1 16,0 0-1-16,0 0 0 16,0 0 1-16,0 0-1 15,0 0 1-15,-1 9 0 0,1-9 0 16,0 0 0-16,0 0 0 16,0 0-1-16,-4 9 1 15,4-9 0-15,0 12-1 16,0-4 1-16,1 4 0 0,2 3-1 15,0 10 1-15,1 5 0 16,2 9 1-16,-1 9-2 16,2 6 0-16,-3 6 0 0,2 6 0 15,1-2 0-15,-1-3 0 16,-1-8 0-16,1-8 0 16,-4-9 0-16,2-8 0 15,-1-10 0-15,1-7 0 0,-4-11 0 16,3 12 0-16,-3-12 0 15,0 0 0-15,0 0 0 16,0 0 0-16,0 0 0 16,-7 0 0-16,7 0 0 0,-8-5 0 15,8 5 0-15,-10-6 0 16,10 6 0-16,-11-4 0 16,11 4 0-16,-12-13 0 15,6-1 0-15,0-13 0 16,-2-9 0-16,1-16 0 0,-1-16 0 15,0-13 0-15,-2-9 0 16,2-4 0-16,3 7 0 16,0 9 0-16,4 13 0 0,1 16 0 15,2 16 0-15,9 15 0 16,5 14 0-16,6 4 0 16,6 0 0-16,5 0 0 15,7 0-4-15,0-7-3 0,7 2-13 16,-6 0-57-16,1-4-3 15</inkml:trace>
  <inkml:trace contextRef="#ctx0" brushRef="#br0" timeOffset="12265.6502">8698 7224 366 0,'0'0'4'16,"4"3"0"-16,11-3 1 15,2 0 2-15,12-3-2 16,8-2-2-16,9-2-10 0,7 2-36 16,4-7-23-16,4 0-6 15</inkml:trace>
  <inkml:trace contextRef="#ctx0" brushRef="#br0" timeOffset="12801.6424">9313 7137 384 0,'0'0'4'0,"0"0"3"16,-1-8 2-16,1 8 1 0,-5-9 1 16,5 9 3-16,-4-13 0 15,4 13 2-15,-6-14-4 16,6 14-2-16,-10-12-2 15,10 12-1-15,-7-12-2 0,7 12-5 16,-13-12 0-16,13 12 0 16,-11-17 0-16,11 17 0 15,-10-12 0-15,10 12 0 16,-11-12 0-16,11 12 0 0,-10-7 0 16,10 7 0-16,-10-3 0 15,10 3 0-15,-11 0 0 16,11 0 0-16,-8 3 0 0,8-3 0 15,-9 5 0-15,9-5 0 16,-10 10 0-16,10-10 0 16,-14 9 0-16,14-9 0 15,-18 12 0-15,11-7 0 16,-3 2 0-16,-2 2 0 0,5-1 0 16,-4 4 0-16,5 1-3 15,-3 8 2-15,5 3-1 16,1 3 0-16,3 0 0 15,2 3-1-15,3 0 1 0,6-6 1 16,-1-6 1-16,2-12-1 16,3-6 0-16,-2-15 0 15,3-9 1-15,-3 3-1 16,6 2 1-16,-3 8 0 0,4 11-1 16,3 8-1-16,1 21-3 15,3 6-6-15,-2 8-9 16,4 1-19-16,-1-8-39 0,0-8-2 15</inkml:trace>
  <inkml:trace contextRef="#ctx0" brushRef="#br0" timeOffset="13087.11">9660 7138 409 0,'0'0'4'0,"-2"-14"2"16,-3 1 1-16,-1-5 2 15,-1-1 1-15,-2-1 3 16,2 4 0-16,-5 2 0 16,0 14-3-16,6 12-1 0,0 18-1 15,-3 11-8-15,5 8 0 16,4 5 0-16,0 3 0 15,13-6 0-15,-1-6 0 0,12-12 0 16,0-21-12-16,7-18-58 16,3-10-13-16</inkml:trace>
  <inkml:trace contextRef="#ctx0" brushRef="#br0" timeOffset="13261.6958">9914 6650 450 0,'0'7'5'15,"0"17"3"-15,1 11 0 16,1 16 2-16,2 16 0 0,5 8 0 16,-3 12 0-16,4 5-10 15,2-6 0-15,5-7 0 16,-1-14 0-16,5-11-2 0,-9-15-78 16,4-13-4-16</inkml:trace>
  <inkml:trace contextRef="#ctx0" brushRef="#br0" timeOffset="13444.0371">9802 7192 446 0,'0'0'5'0,"0"0"0"16,0 12 2-16,0-12 1 15,18 3 1-15,7-3-1 16,7-6 1-16,13-3-2 0,11-12-8 15,15-1-12-15,1 5-57 16,7-12-10-16</inkml:trace>
  <inkml:trace contextRef="#ctx0" brushRef="#br0" timeOffset="16229.1145">10341 7104 407 0,'0'0'4'0,"0"0"3"16,0 0 1-16,-11 7 0 0,11-7 1 16,-11 4 1-16,11-4 1 15,-15 17 0-15,4-3-2 16,5 5-3-16,2 6 0 0,3 6-2 15,1 1 0-15,8 0 0 16,2-6-1-16,11-4-3 16,3-13 0-16,2-9 0 15,1-11 0-15,1-17 0 0,-9-8 0 16,-1-7 0-16,-9-2 0 16,-7-5 0-16,-2 7 0 15,-9 4 0-15,-6 10 0 0,-2 16 0 16,-1 7 0-16,4 15 0 15,2 14 0-15,4 12 0 16,7 6-7-16,4 5-5 16,10-7-9-16,6-3-21 15,10-6-38-15,0-12-1 16</inkml:trace>
  <inkml:trace contextRef="#ctx0" brushRef="#br0" timeOffset="16439.6108">10653 7252 299 0,'0'0'10'0,"0"0"6"15,12 8 2-15,-12-8 2 0,0 0 2 16,8 10-1-16,-8-10 0 16,3-5 1-16,-4-11-11 15,-5-9-5-15,-1-7-3 16,-1-2-2-16,0-1-1 0,5-2-1 16,2 5 1-16,1 7-2 15,8 7 1-15,3 6-3 16,9 7-4-16,3-1-4 15,11 3-16-15,3 3-36 0,2-10-12 16</inkml:trace>
  <inkml:trace contextRef="#ctx0" brushRef="#br0" timeOffset="16671.3456">11083 6834 410 0,'0'0'7'16,"-6"-6"3"-16,6 6 1 16,-16 0 2-16,2 9 0 0,1 6 1 15,-6 3-1-15,4 2 2 16,2 9-10-16,4 4-5 15,5-3 0-15,4 4 0 16,5-3 0-16,10-4 0 0,5-5 0 16,3-1 0-16,3-1 0 15,-5-2 0-15,-3 1 0 16,-4-1 0-16,-10 9 0 16,-4-3 0-16,-13 6 0 0,-3-4 0 15,-7 3 0-15,-3-12 0 16,-12-5-78-16,13-6-6 15</inkml:trace>
  <inkml:trace contextRef="#ctx0" brushRef="#br0" timeOffset="19553.4991">11777 4896 398 0,'0'0'5'0,"0"0"-2"0,0 0 0 16,0 0 1-16,8-7-1 15,13-2 0-15,6-4 1 16,15-1-1-16,10-3-4 0,13-5 2 16,8 3-1-16,3-1 1 15,2 8-1-15,-9 3 1 16,-1 5 4-16,-18 4 2 16,-10 7 3-16,-16 9 0 0,-10 11 1 15,-12 8-1-15,-2 12 1 16,-8 16-1-16,2 14-4 15,3 12-3-15,3 18-3 16,13 16 0-16,8 8 0 16,11 7 0-16,7 5 0 0,10 1 0 15,1-7 0-15,3-5 0 16,1-15 0-16,-1-11 0 16,-3-12 0-16,-5-13 0 0,-4-9 0 15,-5-9 0-15,-5-9 0 16,-2-7 0-16,-8-4 0 15,-4-4 0-15,-5-5-2 16,-7-2 4-16,-5-2-2 0,-2-2 0 16,-12 1 0-16,-4-2 0 15,-6 4 0-15,-7-1 0 16,-3 2 0-16,-10-2 0 16,-1 1 0-16,-9-4 0 0,2 0 0 15,-2 0 0-15,-4-9 0 16,10 7 0-16,-4 9-42 15,13-22-42-15</inkml:trace>
  <inkml:trace contextRef="#ctx0" brushRef="#br0" timeOffset="20123.2725">13624 5368 434 0,'0'0'7'16,"-14"-2"1"-16,1 2 3 15,-3 0 1-15,-5 5 0 0,-5 9 1 16,0 13 1-16,-5 11-14 15,7 11 0-15,2 9 0 16,6 5 0-16,12 5 0 16,4-2 0-16,17-7 0 0,16-13 0 15,8-14 0-15,19-27-38 16,3-1-45-16,2-8-3 16</inkml:trace>
  <inkml:trace contextRef="#ctx0" brushRef="#br0" timeOffset="20389.6318">14011 5628 434 0,'0'0'5'0,"-1"14"1"15,1-4 0-15,1-1 0 0,-1-9 1 16,17 13 0-16,-4-13 0 16,4-4 0-16,1-14-4 15,1-8-2-15,-6-9 0 0,-2-8-1 16,-9-2 1-16,-4 1 1 15,-13 4 1-15,-5 6 1 16,-7 8 1-16,-2 13-1 16,-2 13-2-16,4 13-2 15,2 16 0-15,12 10 0 0,9 1 0 16,4 1 0-16,19 2-8 16,6-10-71-16,11-9-4 15</inkml:trace>
  <inkml:trace contextRef="#ctx0" brushRef="#br0" timeOffset="20667.1256">14385 5649 406 0,'0'0'5'0,"0"0"2"16,2 10 1-16,-2-10 0 0,0 0 1 15,0 0 0-15,-11-17 0 16,5-3 1-16,-7-11-4 16,-2-3-3-16,3-5 0 15,-1 0 0-15,4-2-1 0,5 7 0 16,4 4 0-16,4 5-1 16,13 10 1-16,11 1-2 15,1 3-4-15,11 4-11 0,0 12-55 16,6-8-9-16</inkml:trace>
  <inkml:trace contextRef="#ctx0" brushRef="#br0" timeOffset="21017.5924">14764 5325 425 0,'0'0'3'0,"0"0"1"16,0 0 2-16,2-13-1 15,8-4 1-15,2-4 0 16,3-6 1-16,2-4 0 0,2-7-3 16,-4-2-1-16,-1 1-1 15,-7 3-1-15,-7 7 1 16,-7 7-1-16,-8 10 0 15,-2 12 0-15,-4 9 0 0,1 17 0 16,0 10-2-16,6 9 1 16,5 6 0-16,8 0 0 15,7 0-1-15,13-7 1 16,13-5-2-16,9-17-7 0,17-12-40 16,9-7-29-16,12-9-1 15</inkml:trace>
  <inkml:trace contextRef="#ctx0" brushRef="#br0" timeOffset="21657.6398">16027 4937 401 0,'-9'8'5'0,"8"11"2"0,-1 10 1 15,2 14 0-15,6 13 3 16,8 6 0-16,4 12 0 15,2 5 1-15,8-7-4 16,-1-10-3-16,0-7-1 0,-5-19-1 16,-10-20-1-16,-12-16-2 15,0-23-2-15,-14-23-1 16,-8-24-1-16,-10-17 0 16,-1-15 0-16,0-7-2 0,6 4 1 15,8 4 0-15,10 17 1 16,9 13 1-16,18 24 1 15,17 25-1-15,9 20 2 16,8 11 0-16,0 18 2 16,-2 12 1-16,-8 7 3 0,-7 7 1 15,-15 2 1-15,-15-2 0 16,-13-2-1-16,-13-8 0 16,-13-10-5-16,-8-17-5 0,-1-9-15 15,-5-7-56-15,10-19-6 16</inkml:trace>
  <inkml:trace contextRef="#ctx0" brushRef="#br0" timeOffset="22277.8242">16709 5000 389 0,'0'0'5'0,"0"0"0"0,-8 6 0 15,-1-6 0-15,-2-8 0 16,-1-14 0-16,-1-5-1 16,3-9 1-16,-1-10-6 15,11-2-1-15,1-5-1 0,12 4 0 16,7 3 1-16,4 9 0 15,3 7 3-15,5 7 0 16,2 9 4-16,0 9 0 16,0 7 6-16,0 11-2 15,-2 11-1-15,-1 3 1 0,-3 5-2 16,4-1-2-16,-1 0-1 16,-3-3-1-16,-2-12-2 15,1-7 0-15,-3-9 0 16,-4-9 0-16,2-8 0 0,-12-10 0 15,2-7 0-15,-11-5 0 16,-2-4 0-16,-12-1 0 16,-2 3 1-16,-8 3-1 0,-3 9 1 15,-1 9 1-15,-1 11-1 16,4 14-2-16,4 15-3 16,6 14-10-16,1 17-41 15,13-6-26-15,5 0-1 0</inkml:trace>
  <inkml:trace contextRef="#ctx0" brushRef="#br0" timeOffset="22986.9256">17421 4290 344 0,'0'0'5'0,"0"0"3"0,-4 16 4 16,2-4-1-16,2 7 2 16,1 6 1-16,5 6 0 15,5 6 1-15,7 1-4 0,-1 4-3 16,4-2-2-16,4-4 0 16,1-6-1-16,0-6-1 15,0-9-1-15,-3-11-2 16,-3-11-2-16,-1-15-1 0,1-12-2 15,-7-12-2-15,2-5-1 16,-3-2 0-16,3-1 0 16,-1 9 0-16,-2 8 3 15,3 9 2-15,-3 17 3 16,6 11 3-16,0 3 1 0,-1 7 0 16,4 2 2-16,-2-1-1 15,-2-4 0-15,2-3-2 16,-2-4-1-16,-2 0-1 15,3 0-1-15,-2 7 1 0,3 4-2 16,1 3 1-16,0 7-1 16,2 1-3-16,6 6-9 15,-8-3-40-15,3-7-26 16,1-7 0-16</inkml:trace>
  <inkml:trace contextRef="#ctx0" brushRef="#br0" timeOffset="23441.6652">18273 4280 424 0,'0'0'4'15,"0"16"0"-15,5-2 2 16,2-3-1-16,4-2 1 15,8-5 0-15,2-4 0 0,0-6 1 16,1-18-5-16,-2-9-1 16,-5-10 0-16,-4-5-1 15,-11 0 2-15,-11 4 0 16,-4 8 2-16,-9 12 0 16,-4 14 1-16,0 10-1 0,3 21 1 15,7 11-1-15,4 8-1 16,14 2-3-16,6-3-5 15,17-6-14-15,8-15-58 16,7-15-3-16</inkml:trace>
  <inkml:trace contextRef="#ctx0" brushRef="#br0" timeOffset="23638.048">18535 3323 438 0,'0'7'6'0,"0"18"2"0,0 12 2 15,6 13 0-15,4 18 1 16,4 14 0-16,3 13 1 16,4 9-7-16,4-3-5 0,3-8 0 15,4-10 0-15,2-8 0 16,-5-22 0-16,2-8-39 16,-4-19-42-16,-3-13-4 0</inkml:trace>
  <inkml:trace contextRef="#ctx0" brushRef="#br0" timeOffset="24021.3211">18417 4020 395 0,'0'0'5'0,"0"10"0"16,0-10 2-16,13 16 0 0,2-5 0 15,7 0 1-15,10-1 1 16,12-4 0-16,5-6-4 16,9-3-1-16,0-16 0 15,6-7 0-15,-4-7-2 0,-4-6 1 16,-9-10-2-16,-7-3 0 16,-12 2-1-16,-10 1 0 15,-12 8 0-15,-6 7 0 0,-14 8 1 16,-4 13 0-16,-8 20 1 15,1 17 1-15,1 15 1 16,2 12 0-16,10 9 1 16,5 5-1-16,6-1 0 0,16-7 0 15,8-11-1-15,11-11-3 16,6-19-7-16,12-13-8 16,3-3-36-16,9-21-31 15,5-7 0-15</inkml:trace>
  <inkml:trace contextRef="#ctx0" brushRef="#br0" timeOffset="24439.3574">19490 4060 416 0,'0'0'4'15,"0"0"2"-15,0 0 1 16,0 0 0-16,0 0 0 15,0 0 1-15,0-15 0 16,-7 0-1-16,-2-12-3 0,-5-9-3 16,-2-6 1-16,2-10-1 15,-6-3 0-15,9 2 0 16,1 2 0-16,6 5 0 0,5 8 0 16,5 3 0-16,14 9-1 15,7 5 0-15,9 7 0 16,10-2-1-16,7 3-7 0,5-4-16 15,-2 2-53-15,14 1 0 16</inkml:trace>
  <inkml:trace contextRef="#ctx0" brushRef="#br0" timeOffset="33724.1592">5826 9740 345 0,'0'0'8'16,"0"0"4"-16,-5-12 4 0,5 12 2 15,0 0 1-15,-8-12 1 16,8 12-1-16,0 0 1 16,-5 8-6-16,5 18-5 15,11 15-3-15,1 17-1 0,5 17-5 16,4 17 0-16,3 12 0 16,2 6 0-16,-3 0 0 15,-1-11 0-15,-4-14 0 16,-5-16 0-16,0-17 0 0,-6-22 0 15,-2-20 0-15,0-20-2 16,-2-20-4-16,-3-21-2 16,0-18 0-16,0-19 1 15,0-20 0-15,0-2 1 0,0-6 2 16,2 10 1-16,6 10 4 16,4 23 2-16,9 22 2 15,7 30 0-15,6 26 1 0,7 28 1 16,4 26-1-16,1 21 0 15,-1 11-1-15,1 10-3 16,-3 1-1-16,-4-5-6 16,-7-7-14-16,-10-11-60 15,-3-14-3-15</inkml:trace>
  <inkml:trace contextRef="#ctx0" brushRef="#br0" timeOffset="33973.2964">5930 10389 426 0,'0'0'3'0,"0"0"2"15,0 0 1-15,12 5 2 16,2-5 0-16,8 0 2 15,9 0-1-15,9-3 1 0,8-7-3 16,10-6-3-16,6-6-7 16,12 1-27-16,1-4-48 15,4-1-4-15</inkml:trace>
  <inkml:trace contextRef="#ctx0" brushRef="#br0" timeOffset="34585.6172">7015 10026 381 0,'0'0'9'0,"0"0"1"0,0 0 3 16,-14-2 2-16,3 1 1 16,-4-1 1-16,-1 0 1 15,-4 2 0-15,-4 0-7 16,-1 4-8-16,0 9-3 0,3 13 0 16,1 9 0-16,3 12 0 15,6 7 0-15,6 6 0 16,6 1 0-16,8-3 0 15,13-6 0-15,13-10 0 0,5-15 0 16,18-12-14-16,4-15-68 16,5-12-2-16</inkml:trace>
  <inkml:trace contextRef="#ctx0" brushRef="#br0" timeOffset="35073.7211">7346 9476 444 0,'0'0'3'0,"0"0"2"16,-6 22 1-16,6 9 1 16,0 16 0-16,2 16 1 0,5 19 0 15,2 10 0-15,5 10-2 16,-2 5-2-16,9-4-2 15,-3-13-4-15,6-8-14 16,-8-14-61-16,3-23-4 0</inkml:trace>
  <inkml:trace contextRef="#ctx0" brushRef="#br0" timeOffset="35350.9667">7217 10164 416 0,'0'0'3'0,"0"0"3"15,9 8 1-15,-1-4 1 16,13 2 1-16,4 0 1 15,7-1 0-15,8-3 1 16,9-2-3-16,7-2-5 16,3-6-5-16,5-1-31 0,0-1-45 15,-2 2-2-15</inkml:trace>
  <inkml:trace contextRef="#ctx0" brushRef="#br0" timeOffset="35659.7686">7946 10381 439 0,'0'0'2'16,"0"0"-1"-16,0 0-1 16,-6-9-6-16,3-18-12 15,0-11-31-15,3-8-22 16,-6-10-6-16</inkml:trace>
  <inkml:trace contextRef="#ctx0" brushRef="#br0" timeOffset="35771.5058">7879 9840 312 0,'0'0'17'0,"-11"13"3"16,1 3 3-16,-6 8 1 16,-1 2-1-16,3 3 0 15,-2 2 0-15,4 1 0 16,6-10-18-16,9-2-11 0,8-13-9 16,11-7-18-16,7 0-34 15,0-17-10-15</inkml:trace>
  <inkml:trace contextRef="#ctx0" brushRef="#br0" timeOffset="35961.3885">8058 9900 159 0,'0'0'22'0,"0"0"10"15,0 0 6-15,0 0 0 16,0 0 1-16,9 19-1 16,-1 6 2-16,4 12-2 15,2 7-18-15,6 8-10 16,1 3-5-16,5-2-3 0,4-7 0 16,-2-12-1-16,0-14 2 15,-5-18-1-15,1-13 1 16,-3-22 1-16,-3-15-1 15,-6-12-1-15,-2-8-3 0,5 3-11 16,-6 11-41-16,5 1-27 16,1 19-2-16</inkml:trace>
  <inkml:trace contextRef="#ctx0" brushRef="#br0" timeOffset="36724.7601">8795 10107 365 0,'0'0'8'0,"0"0"4"16,0 0 2-16,0 0 2 16,0 0 1-16,0 0 1 0,0-16 2 15,-2 8 0-15,0-1-6 16,-4-1-7-16,0-1-7 15,-5 1 0-15,1-1 0 0,1 1 0 16,-6 2 0-16,6-1 0 16,0 3 0-16,-1 1 0 15,2-2 0-15,8 7 0 16,-15-8 0-16,15 8 0 0,-8-7 0 16,8 7 0-16,0 0 0 15,-10-7 0-15,10 7 0 16,0 0 0-16,-12-5 0 15,12 5 0-15,0 0 0 0,-7 0 0 16,7 0 0-16,0 0 0 16,-13 1 0-16,13-1 0 15,0 0 0-15,-13 11 0 16,13-11 0-16,-12 6 0 0,12-6 0 16,-16 5 0-16,16-5 0 15,-15 11 0-15,15-11 0 16,-15 17 0-16,11 3 0 15,-2 9-2-15,4 7-1 0,1 8 1 16,1 1 1-16,3 3 0 16,7-5 0-16,0-5 1 15,5-17-1-15,5-14 1 16,3-14-1-16,1-19 1 0,3-7-1 16,1-4-1-16,-1 5 1 15,5 7 0-15,2 17 0 16,-1 12 1-16,-2 18-1 15,0 11 1-15,-2 7 0 0,0 1-1 16,-4-4-2-16,1-14-9 16,-12-22-18-16,-8-14-48 15,7-21-3-15</inkml:trace>
  <inkml:trace contextRef="#ctx0" brushRef="#br0" timeOffset="36885.4174">9082 9438 466 0,'2'7'5'15,"0"17"1"-15,5 16 1 16,1 20 1-16,5 14-1 0,4 14 1 16,3 12-4-16,3 5-4 15,1-1 0-15,5-7 0 16,-2-19 0-16,1-8 0 16,-11-16-81-16,1-16-3 0</inkml:trace>
  <inkml:trace contextRef="#ctx0" brushRef="#br0" timeOffset="37075.3437">8975 10135 443 0,'0'0'3'0,"0"0"0"16,4 9 0-16,8-9 0 15,5 0 1-15,11-4-1 0,5-6 1 16,9-5 0-16,9-4-8 15,12-8-6-15,-1 1-34 16,17-3-32-16,6 5-3 16</inkml:trace>
  <inkml:trace contextRef="#ctx0" brushRef="#br0" timeOffset="37541.1338">9630 10002 423 0,'0'9'5'0,"0"9"1"15,0 6 0-15,0 3 1 16,3 3-1-16,9-1 1 16,2 0 0-16,9-7 0 15,-1-14-4-15,8-7-1 16,-1-19 0-16,3-10-1 0,-6-10 0 15,-3-5 1-15,-12-7 0 16,-8 3 1-16,-3 2 2 16,-9 5 0-16,-10 14 1 0,-7 6-1 15,-3 18-5-15,0 10 0 16,4 18 0-16,3 9 0 16,4 5 0-16,11 6 0 15,7-5-3-15,12 1-26 0,12-11-52 16,4-10-4-16</inkml:trace>
  <inkml:trace contextRef="#ctx0" brushRef="#br0" timeOffset="37799.4015">10161 10309 413 0,'0'0'4'0,"0"0"1"15,0 0 1-15,0 0 0 16,-10-2 1-16,2-11 0 16,-3-12 1-16,-2-5 1 15,-4-8-3-15,1-4-1 0,-2-2-1 16,1 1 1-16,2 3-2 16,8 7 0-16,3 6-2 15,4 6-4-15,11 6-8 16,8 1-16-16,8 3-51 0,11 3-3 15</inkml:trace>
  <inkml:trace contextRef="#ctx0" brushRef="#br0" timeOffset="38079.1746">10665 9593 463 0,'0'0'4'0,"0"0"2"15,-8 0 0-15,-6 8 1 16,0 5 1-16,-8 6-1 15,-2 4 0-15,0 7-4 0,0 5-3 16,4 2 0-16,7-1 0 16,8 3 0-16,5-6 0 15,11 1 0-15,7-6 0 0,5-2-4 16,1-2 2-16,2-3 0 16,0 5 1-16,-8-1 2 15,-2 5 1-15,-10 3 0 16,-6 3 2-16,-7 5-4 0,-11-1 0 15,-4 1 0-15,-8-8-6 16,-5-7-74-16,5-7-2 16</inkml:trace>
  <inkml:trace contextRef="#ctx0" brushRef="#br0" timeOffset="74691.4291">5947 11964 407 0,'0'0'3'0,"0"0"1"0,0 0 3 15,-8-8 1-15,8 8 1 16,-5-14 1-16,5 14 0 16,-4-16 1-16,4 5-3 0,0 11-1 15,5-11-2-15,6 11-1 16,1 14-1-16,3 12 0 15,2 16 0-15,4 15-1 16,3 12 1-16,2 10-1 0,-2 9 0 16,1 1-2-16,0-2 0 15,-2-9 0-15,-3-11 0 16,-5-12 0-16,-3-12 0 16,-2-15 0-16,-4-5 0 0,-2-10 0 15,-4-13 0-15,0 0 0 16,0-18 0-16,-5-9 0 15,-6-10 0-15,-2-14 0 16,-2-14 0-16,-5-10 0 0,-4-7 0 16,5-3 0-16,-2 3 0 15,3 5 0-15,5 6 0 16,1 13 0-16,6 10 0 16,5 9 0-16,1 6 0 0,9 9-2 15,6 6 1-15,4 3 1 16,4 4-1-16,6 4 0 15,8 3 0-15,2 4 0 16,5 0 0-16,0 4 0 0,2 5 1 16,-4 3-1-16,-1 0 1 15,-5 3 0-15,-8 2 1 16,-6 2 0-16,-6 2 0 16,-10-1 0-16,-5-1 0 0,-2 0 0 15,-7-2 0-15,-9-1-1 16,-2 2 0-16,-4 0 1 15,0-1-2-15,-1 4 1 16,6 3 0-16,-1 3-1 16,8 4 1-16,5 3-1 0,6 1 0 15,6 1 0-15,7-2 1 16,8 0-1-16,4-2 1 16,6-3 0-16,-1-2 0 0,2-3 1 15,-4-1 0-15,-1 2-1 16,-5-6-2-16,0 7-10 15,-6-4-28-15,-1-4-40 16,-1 5-2-16</inkml:trace>
  <inkml:trace contextRef="#ctx0" brushRef="#br0" timeOffset="75241.7216">6970 12400 245 0,'0'0'5'0,"0"0"2"0,16-12 2 16,-2-2-1-16,2-9 2 15,4-5-1-15,1-6 1 16,-1-2 0-16,0-3 0 16,-7 4 1-16,-4 5 3 0,-8 9 3 15,-2 9 1-15,-9 12 1 16,-6 18 1-16,-1 12-1 15,-1 15-1-15,3 8-6 16,2 6-3-16,6 0-4 16,6-5-1-16,6-4-3 0,11-16-6 15,14-9-19-15,8-14-51 16,8-11-6-16</inkml:trace>
  <inkml:trace contextRef="#ctx0" brushRef="#br0" timeOffset="75873.4776">7351 12082 307 0,'0'0'8'0,"0"15"5"16,0 7 3-16,4 12 3 16,4 13 3-16,4 12-1 0,1 12 1 15,5 13 0-15,1 3-7 16,3 0-4-16,-2-4-3 16,2-8-2-16,-3-15-2 15,-5-12 0-15,-1-13-1 0,-9-19-1 16,-4-16 0-16,-3-11 0 15,-10-24-2-15,-2-16 0 16,-8-14-1-16,-1-12 0 16,-3-10-1-16,2 2 1 0,3 1 0 15,5 5-1-15,5 10 0 16,6 12 0-16,6 12 0 16,13 15 1-16,5 12 1 15,9 10 0-15,3 8 1 0,6 15 1 16,-2 14 1-16,0 9 0 15,-4 6 0-15,-5 7 1 16,-11 0-1-16,-7 0-3 0,-7-5 0 16,-17-10 0-16,-6-12 0 15,-6-10-16-15,-6-14-20 16,-12-7-45-16,12-5-1 16</inkml:trace>
  <inkml:trace contextRef="#ctx0" brushRef="#br0" timeOffset="76611.6424">7885 12161 319 0,'0'14'9'0,"3"5"2"15,3 8 3-15,0 4 2 16,6 2 2-16,-3 3 0 16,2 0 2-16,2 2 1 15,-3-16-7-15,-3-10-3 16,-7-12-2-16,0 0-2 0,0-12-1 15,-8-12-3-15,-1-6 0 16,-6-5-2-16,3 0-1 16,1 1 0-16,1 5-1 15,6 3 0-15,0 4 1 0,4 11-1 16,0 11 1-16,19-11 0 16,-1 11 0-16,6 0 0 15,5 4 1-15,5 3-1 16,2 0 0-16,5 1 0 0,1 0 1 15,-3 1-1-15,2-7 1 16,-4-1-1-16,1-1 1 16,-8-2 0-16,-3-8 0 0,-2-5 1 15,-7-3 0-15,-5-4-1 16,-5-3 2-16,-8-4-3 16,-1 2 0-16,-11 3 0 15,0 4 0-15,-5 10 0 16,1 10 0-16,1 13 0 0,2 18 0 15,6 10 0-15,5 6 0 16,2 1 0-16,10 1 0 16,9-10 0-16,12-6 0 15,-1-17-33-15,9-12-48 0,1-8-4 16</inkml:trace>
  <inkml:trace contextRef="#ctx0" brushRef="#br0" timeOffset="77049.7574">8904 11903 468 0,'0'0'4'15,"-16"0"0"-15,1 1 1 0,-3 4 1 16,-2 7 0-16,-7 0 0 16,-3 5 0-16,-3 5 0 15,5 4-6-15,3-2 0 0,5 2 0 16,8 1 0-16,6-2 0 15,5-3 0-15,13-1 0 16,6-6 0-16,7 2-2 16,3-1 0-16,4 1 1 15,0 0 0-15,-2 3 1 0,-7 1 0 16,-5 6 0-16,-10 5 2 16,-8-1-1-16,-6 3 0 15,-12 2-4-15,-6-10-11 16,-3-15-49-16,-2 5-18 0,-1-10-1 15</inkml:trace>
  <inkml:trace contextRef="#ctx0" brushRef="#br0" timeOffset="77613.7327">9177 11940 379 0,'0'0'9'15,"0"0"3"-15,0 0 1 16,0 0 1-16,0 0 1 15,-9 2 1-15,1 3 0 0,-7 1 1 16,-1 3-9-16,-4 1-3 16,-4 4-1-16,4 3-1 15,-1 2-3-15,5 3 0 0,7 2 0 16,7-3-3-16,5 4 1 16,11 0-1-16,9 0 1 15,1 2 0-15,6-2 0 16,2 1 0-16,-2-2 2 0,-5 3 0 15,-3 2 0-15,-11 3 2 16,-6 2-1-16,-5 1-1 16,-11-3-3-16,-3 2-10 15,-13-7-35-15,0-8-32 0,-2-9-1 16</inkml:trace>
  <inkml:trace contextRef="#ctx0" brushRef="#br0" timeOffset="78059.301">9400 12266 378 0,'0'10'5'0,"0"5"1"15,5 4 1-15,4-2 2 16,4 0 1-16,5-2 0 15,6-6 1-15,-1-3 0 0,3-12-3 16,-1-18-2-16,-3-7-1 16,-6-4-1-16,-7-7-2 15,-8 0 1-15,-4 3 0 16,-13 1 1-16,-2 7 0 0,-6 10 1 16,-1 10-2-16,0 10 0 15,5 6-2-15,3 11-3 16,11 10-14-16,-1 7-43 15,14-8-22-15,9-2-2 0</inkml:trace>
  <inkml:trace contextRef="#ctx0" brushRef="#br0" timeOffset="78503.0698">9748 12182 441 0,'0'12'3'0,"0"5"1"0,1 5 1 16,5 3-1-16,3 0 1 15,2 2 1-15,1-4-1 16,-2-2 2-16,2-17-4 16,-2-8 0-16,-2-15-1 0,-7-8 0 15,-1-12 0-15,-7-6-1 16,-1-2 1-16,-2 1-2 15,1 7 1-15,2 2-1 16,5 10 0-16,2 4 0 0,5 14 0 16,9 0 0-16,9 8-2 15,4-2-3-15,10 1-9 16,-2 2-42-16,12-3-24 16,-2-4-2-16</inkml:trace>
  <inkml:trace contextRef="#ctx0" brushRef="#br0" timeOffset="78866.9607">10348 11701 442 0,'0'0'5'0,"-6"-3"1"16,-4 1 1-16,-4 2 1 15,-5 2 0-15,-4 10 1 16,-5 7 0-16,-6 9 0 0,1 7-4 16,3 4-2-16,0 6-3 15,8 2 0-15,9-2 0 16,7-5 0-16,10-4 0 16,10-9 0-16,11-4 0 15,5-3 0-15,6-3 0 0,-1-2 0 16,1-1 0-16,-4 2 0 15,-7 8 0-15,-5 2 0 16,-11 7 0-16,-8 7 0 16,-5 2 0-16,-14 2 0 0,-7 1 0 15,-10-7-26-15,-2-5-54 16,0-2-3-16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2-11T15:26:27.726"/>
    </inkml:context>
    <inkml:brush xml:id="br0">
      <inkml:brushProperty name="width" value="0.05292" units="cm"/>
      <inkml:brushProperty name="height" value="0.05292" units="cm"/>
      <inkml:brushProperty name="color" value="#FF0000"/>
    </inkml:brush>
  </inkml:definitions>
  <inkml:trace contextRef="#ctx0" brushRef="#br0">2130 3425 262 0,'0'0'5'0,"0"0"5"16,0 0 2-16,0 0 3 16,-5 7 3-16,5-7 1 0,-2 9 2 15,2-9 3-15,-3 18-5 16,3-4-2-16,0 8-1 15,0 3-4-15,2 6-1 0,2 9-1 16,1 3-1-16,2 7-2 16,0 7 0-16,1 0-1 15,1 1-1-15,-2 4-1 16,3-5-2-16,-4 3-2 0,2-8 0 16,-3-7 0-16,-2-6 0 15,0-5 0-15,-2-8 0 16,1-7 0-16,0-5 0 15,-2-14 0-15,0 15 0 16,0-15 0-16,0 0 0 0,-4-21 0 16,-2 1 0-16,-6-9 0 15,4-9 0-15,-3-8 0 16,-3-11 0-16,5-7 0 0,1-6 0 16,1-5 0-16,6-1 0 15,1-1 0-15,7 5 0 16,4 7 0-16,3 8 0 15,4 12 0-15,3 10 0 0,6 16 0 16,3 16 0-16,4 12 0 16,1 15 0-16,6 16 0 15,-1 17 0-15,-4 12 0 16,-2 12 0-16,-2 4 0 16,-7 3 0-16,-3-1 0 0,-4-7 0 15,-2-7-11-15,-5-13-26 16,-7-13-45-16,4-11-2 15</inkml:trace>
  <inkml:trace contextRef="#ctx0" brushRef="#br0" timeOffset="376.4228">2200 3794 342 0,'0'0'5'0,"0"0"4"16,0 0 3-16,0 0 1 0,0 0 4 15,0 0-1-15,6 0 2 16,11 1 0-16,5-1-5 16,5 0-3-16,9 0-2 15,2-3-4-15,4 0-5 0,-1-8-15 16,0 1-59-16,1 4-3 15</inkml:trace>
  <inkml:trace contextRef="#ctx0" brushRef="#br0" timeOffset="2752.1314">2813 3200 312 0,'0'0'7'0,"-4"6"5"0,1 15 2 16,3 10 2-16,0 12 3 15,2 13 0-15,4 14 1 16,1 13 0-16,5 4-7 16,0 9-4-16,5 0-3 15,-5-5-5-15,6-4-15 16,-3-2-40-16,4-17-22 0,-1-8-3 15</inkml:trace>
  <inkml:trace contextRef="#ctx0" brushRef="#br0" timeOffset="3004.7389">3078 3253 402 0,'0'0'6'16,"-1"10"2"-16,0 5 2 15,1 16 2-15,2 12 0 0,9 15 1 16,3 15 0-16,1 13 1 16,4 8-6-16,4 9-3 15,0-3-4-15,6 1-11 0,-1-2-46 16,-1-12-25-16,1-12 1 15</inkml:trace>
  <inkml:trace contextRef="#ctx0" brushRef="#br0" timeOffset="3310.5386">3567 3878 444 0,'0'0'3'0,"-5"19"2"16,2 5 1-16,-1 5 0 16,4 2-1-16,0 2 0 15,7 2 0-15,2-1 0 0,8-9-3 16,3-11-2-16,4-9 0 16,1-8-1-16,0-13 1 15,-5-7 0-15,-4-7 0 16,-4-4 3-16,-10 0 0 15,-2 2 2-15,-7 2 0 0,-6 10 0 16,0 7 0-16,-2 13-5 16,3 8 0-16,0 10-12 15,10 6-66-15,3 4-3 16</inkml:trace>
  <inkml:trace contextRef="#ctx0" brushRef="#br0" timeOffset="4014.125">4191 3687 352 0,'0'0'8'0,"0"0"4"0,0 0 3 15,-14 0 1-15,14 0 0 16,-18 0 3-16,3 0-2 16,-2 3 1-16,-7-1-7 0,0 6-5 15,-1 1-1-15,0 7-3 16,2 6-1-16,3 5 0 15,4 4-2-15,6 1 0 16,10 1-1-16,5 1-1 0,10-4-1 16,9-4 0-16,6-5 0 15,4-1 0-15,2-4 0 16,-3 0 1-16,-2-2 1 16,-7 4 0-16,-10 1 2 0,-6 5 0 15,-10 0 0-15,-12 1-2 16,-10-2-4-16,-2-3-13 15,-5 1-44-15,0-13-12 16</inkml:trace>
  <inkml:trace contextRef="#ctx0" brushRef="#br0" timeOffset="4222.5099">4398 3370 450 0,'0'4'5'16,"0"20"2"-16,0 10 1 16,0 17 0-16,4 11 0 0,4 8 1 15,3 14 0-15,2 4-2 16,6-2-7-16,-1-9 0 16,5-9-19-16,0 1-52 15,0-22-10-15</inkml:trace>
  <inkml:trace contextRef="#ctx0" brushRef="#br0" timeOffset="4447.8649">4231 3963 389 0,'0'0'5'16,"0"0"1"-16,0 0 3 0,9 1 1 15,4-1 1-15,8-4 1 16,9-6 0-16,12-5 1 16,8-4-6-16,8-6 0 15,7-7-7-15,9 0-18 0,0 0-55 16,-2-1-6-16</inkml:trace>
  <inkml:trace contextRef="#ctx0" brushRef="#br0" timeOffset="5054.2823">4849 3873 308 0,'0'0'1'0,"0"0"3"16,0 0 1-16,6 7 4 15,4-7-1-15,0 0 2 0,4-7-1 16,4-4 2-16,-1-10-1 16,3 0-2-16,-1-8-4 15,-3 3 0-15,-5-4 0 16,-5 7 0-16,-6 1 3 0,0 11 2 16,-15 9 1-16,1 9 3 15,-8 15-2-15,-1 11 1 16,-1 11 0-16,7 2-3 15,2 5-2-15,11-5-2 0,7-4-3 16,13-10-2-16,14-11-7 16,7-17-18-16,7-6-51 15,7-13-4-15</inkml:trace>
  <inkml:trace contextRef="#ctx0" brushRef="#br0" timeOffset="5403.9985">5392 4045 381 0,'0'0'4'0,"0"0"-1"16,-7-7 3-16,1-6 0 0,-5-9 1 16,0-6 2-16,0-6 1 15,-2-5 2-15,6-1-2 16,0 0-1-16,5 5-1 16,2 3 0-16,3 9 0 0,6 7-2 15,11 6-1-15,1 7-2 16,8 3-1-16,3 2-6 15,7 3-9-15,-7 8-44 16,11-4-22-16,-2 1-1 16</inkml:trace>
  <inkml:trace contextRef="#ctx0" brushRef="#br0" timeOffset="5598.2023">5860 3988 449 0,'0'0'3'15,"0"0"-1"-15,-10 0 0 16,7-11-3-16,2-3-12 16,-1-14-26-16,-3-10-32 15,3-3-4-15</inkml:trace>
  <inkml:trace contextRef="#ctx0" brushRef="#br0" timeOffset="5691.6326">5761 3548 383 0,'0'0'9'15,"-9"7"4"-15,-4 5 1 16,2 1-1-16,0 0 1 16,0 3-2-16,5-1-4 15,6 3-18-15,16-10-61 0,6-8-7 16</inkml:trace>
  <inkml:trace contextRef="#ctx0" brushRef="#br0" timeOffset="5948.8691">6167 3513 422 0,'0'0'5'0,"-9"7"1"0,-3 2 2 16,-2 8 1-16,-7 7 1 15,3 8 1-15,-3 7 1 16,0 4 0-16,7 5-3 15,2 0-2-15,7-4-7 0,5-5 0 16,12-10 0-16,5-5 0 16,11-10 0-16,5-7 0 15,10-7 0-15,2-9 0 16,12-6-75-16,-3-1-8 0</inkml:trace>
  <inkml:trace contextRef="#ctx0" brushRef="#br0" timeOffset="6805.1957">7212 3717 359 0,'0'0'6'0,"0"22"1"16,0 1 2-16,2 4 2 0,2 5 1 15,2 3 0-15,-3 1 2 16,3-2 1-16,-2-5-5 16,2-13-2-16,-6-16-2 0,0 0-1 15,2-26-2-15,-2-7 0 16,-4-9-1-16,-1-1-2 15,1-3 0-15,-1 1 0 16,5 5 0-16,-1 11-1 16,1 4 1-16,1 9 0 15,-1 16 0-15,17-11 0 0,-5 11 1 16,0 2 0-16,6 5 0 16,-2 6 0-16,3 5 0 15,5 3 0-15,-4 3 0 0,3 1 0 16,3 4 0-16,-1 0 0 15,2-7 0-15,6-2 0 16,0-7 0-16,0-8 0 16,2-5 0-16,-3-13 0 0,-1-9 1 15,-5-6-1-15,-4-6 0 16,-8-2 0-16,-3 0 1 16,-8 4-1-16,-3 8 1 0,-8 7-1 15,0 12 2-15,-7 6-3 16,2 20 0-16,2 9 0 15,1 11 0-15,9 2 0 16,2 3 0-16,15-2 0 16,7-10 0-16,13-1-13 0,2-16-65 15,9-7-5-15</inkml:trace>
  <inkml:trace contextRef="#ctx0" brushRef="#br0" timeOffset="7370.4606">8225 3558 470 0,'0'0'3'15,"0"0"1"-15,-10 0 2 0,10 0-1 16,0 0 1-16,-13 0-1 16,13 0 0-16,0 0 2 15,-10 2-7-15,10-2 0 16,0 0 0-16,0 0 0 0,0 0 0 15,0 0 0-15,0 0 0 16,-10 0 0-16,10 0 0 16,0 0 0-16,-12 0 0 0,12 0 0 15,0 0 0-15,-10 0 0 16,10 0 0-16,0 0 0 16,-10 0 0-16,10 0 0 15,-16 3 0-15,8-2 0 16,-1 2 0-16,-6 3 0 0,5 1 0 15,-4-2 0-15,3 6 0 16,0 5 0-16,-2 3 0 16,3 5 0-16,3 2 0 15,-2 5 0-15,5-1 0 0,4 3 0 16,0-8 0-16,11-5 0 16,4-15 0-16,8-5 0 15,4-5 0-15,7-8 0 0,2-2 0 16,4 1 0-16,0 7 0 15,1 7 0-15,-2 5 0 16,-8 17 0-16,-2 11 0 16,-11 9 0-16,-7 6 0 15,-9 5 0-15,-5 3 0 16,-18 1 0-16,-9-1 0 0,-9 0 0 16,-8-7 0-16,-6-9 0 15,-1-7-10-15,-3-5-53 16,8-14-20-16,4-9 0 0</inkml:trace>
  <inkml:trace contextRef="#ctx0" brushRef="#br0" timeOffset="8122.6813">8557 3473 264 0,'0'0'5'15,"0"0"4"-15,0 0 1 0,0 0 6 16,0 0 3-16,0 0 2 16,0 0 3-16,-1 10 1 15,1-10-5-15,-3 9-2 16,1 4-2-16,1 11-4 0,0 2-4 16,1 12-2-16,0 6-1 15,5 3-3-15,4 1 0 16,6 1-1-16,3-12 0 0,4-12-1 15,3-9 0-15,5-16-1 16,-1-13-2-16,3-11 0 16,-1-1 0-16,1-1 0 15,-2 11 0-15,0 11 0 16,-2 8 1-16,-3 18 0 0,-1 8 2 16,-3 5 1-16,-5 0-3 15,-2-7-3-15,-2-16-16 16,-1-12-51-16,4-16-2 15</inkml:trace>
  <inkml:trace contextRef="#ctx0" brushRef="#br0" timeOffset="8292.5155">9135 2950 442 0,'0'4'6'0,"-1"22"2"0,-1 23 2 15,-1 20 1-15,3 21 0 16,2 16 1-16,5 13-1 15,4 8-11-15,3-1 0 16,11-14 0-16,-1-23 0 0,2-18-79 16,4-18-3-16</inkml:trace>
  <inkml:trace contextRef="#ctx0" brushRef="#br0" timeOffset="9071.7458">9682 3684 393 0,'0'0'6'0,"0"0"3"16,-6 0 1-16,6 0 2 15,-8 0 0-15,8 0 1 0,-10 0 1 16,10 0 1-16,-11-4-6 16,11 4-3-16,-11-8-1 15,11 8 0-15,-11-12-3 0,11 12-2 16,-17-12 0-16,9 3 0 15,0 1 0-15,-1 1 0 16,-2-2 0-16,11 9 0 16,-16-14 0-16,16 14 0 0,-18-10 0 15,18 10 0-15,-14-9 0 16,14 9 0-16,-15 0 0 16,15 0 0-16,-12 0 0 15,12 0 0-15,-12 6 0 0,12-6 0 16,-10 13 0-16,10-13 0 15,-11 19 0-15,5-5 0 16,0 2 0-16,-1 10 0 16,0 4 0-16,3 3 0 15,3 3 0-15,1-3 0 0,6-1 0 16,7-6 0-16,7-10 0 16,0-12 0-16,8-4-2 15,0-17-1-15,2-3 0 0,-2-4 0 16,-1 7 1-16,-3 3 0 15,-5 9 0-15,-2 8 2 16,0 10 0-16,-5 7 0 16,-1 1 1-16,1-1-1 0,3-6-5 15,-2-14-15-15,4-18-45 16,0-7-14-16</inkml:trace>
  <inkml:trace contextRef="#ctx0" brushRef="#br0" timeOffset="9234.1992">9936 3191 452 0,'0'0'4'16,"3"9"2"-16,0 15 1 16,2 11 2-16,-1 15 0 15,9 11 0-15,-3 14 1 16,4 9-5-16,1 2-5 0,1-1 0 16,-1-14 0-16,5 1-21 15,4-15-59-15,-10-14-2 16</inkml:trace>
  <inkml:trace contextRef="#ctx0" brushRef="#br0" timeOffset="9471.8538">9818 3601 393 0,'0'0'3'0,"0"0"2"16,0 0 2-16,0 0 2 16,4 8 0-16,11-5 1 15,8-1 0-15,8-1 0 16,12-1-3-16,4-3-7 16,12-3-35-16,6-3-39 15,-1 0 0-15</inkml:trace>
  <inkml:trace contextRef="#ctx0" brushRef="#br0" timeOffset="9772.2867">10317 3893 460 0,'0'0'1'0,"0"0"-1"16,0 0 0-16,2-7-6 15,1-15-16-15,1-13-46 16,7-5-5-16</inkml:trace>
  <inkml:trace contextRef="#ctx0" brushRef="#br0" timeOffset="9885.7403">10344 3443 416 0,'0'0'4'0,"-14"12"1"16,6 1 1-16,0 2 1 15,2 2-3-15,-2-1-1 16,8 2-7-16,0-4-13 0,16-7-42 15,9 0-14-15</inkml:trace>
  <inkml:trace contextRef="#ctx0" brushRef="#br0" timeOffset="10138.4694">10628 3768 381 0,'0'0'5'16,"0"13"1"-16,0-13 0 15,4 19 0-15,-4-19 0 16,14 11 1-16,1-11-1 15,2 0-1-15,3-14-4 0,4-8-2 16,-3-3 0-16,-5-8 2 16,1 3 2-16,-13-2 4 15,-4 3 1-15,-10 7 3 16,-8 6 1-16,-8 8 1 16,-1 8-1-16,-3 8-1 0,2 10-5 15,9 7-6-15,2-1 0 16,13 5-9-16,1 0-48 15,8-12-25-15,14-2 1 0</inkml:trace>
  <inkml:trace contextRef="#ctx0" brushRef="#br0" timeOffset="10890.3152">11016 3615 280 0,'0'0'4'0,"0"0"2"16,0 0 4-16,0 0 0 15,0 0 3-15,-2 11 1 16,2-11 3-16,-1 16 3 16,0 2-2-16,1-2-2 0,0 4-2 15,0-2 0-15,0 4-2 16,0 1-1-16,1-4-3 16,-1 0-1-16,0-5-1 0,0-3-2 15,0-2-1-15,0-9 0 16,-1 12-2-16,1-12 0 15,0 0 0-15,0-18-1 16,0 1 0-16,3-6 0 16,2-3-1-16,1-3 1 0,0-5 0 15,4 5 0-15,-4 3-1 16,7 6 1-16,-1 5 0 16,6 11 0-16,-3 6 0 15,7 9 0-15,-5 11 1 0,0 4-1 16,4 7-4-16,-8-4-13 15,2 5-57-15,-3-1-4 16</inkml:trace>
  <inkml:trace contextRef="#ctx0" brushRef="#br0" timeOffset="11210.1314">11455 3050 481 0,'0'0'2'0,"0"0"1"15,-14 12-2-15,14-12-1 0,-8 17-5 16,8-17-20-16,-14 21-49 16,14-5-2-16</inkml:trace>
  <inkml:trace contextRef="#ctx0" brushRef="#br0" timeOffset="11518.5594">11517 3864 501 0,'0'0'2'15,"0"0"-1"-15,0 0-1 16,0 0-2-16,0 0-8 15,0-5-38-15,0 5-31 0,13-9 1 16</inkml:trace>
  <inkml:trace contextRef="#ctx0" brushRef="#br0" timeOffset="18561.699">12606 3162 394 0,'0'9'6'16,"0"8"4"-16,3 14 1 0,3 9 2 16,3 15 2-16,3 6 0 15,4 14 1-15,3 4 0 16,0-4-6-16,3-3-5 16,-1-16-5-16,-2-7 0 0,-2-13 0 15,-5-15 0-15,-12-21 0 16,11 5 0-16,-11-18 0 15,-8-15 0-15,1-6 0 0,-3-2 0 16,1 0 0-16,1-3 0 16,4 6 0-16,4 8 0 15,6 11 0-15,13 9 0 16,6 7 0-16,8 8 0 16,2 7 0-16,4 5 0 15,-4 7 0-15,-3 3 0 0,-11-4 0 16,-8 2 0-16,-12-6 0 15,-7-1 0-15,-16-7 0 16,-7-7 0-16,-5-7 0 0,-1-4 0 16,2-2 0-16,-1-9-30 15,0 6-51-15,18 3-4 16</inkml:trace>
  <inkml:trace contextRef="#ctx0" brushRef="#br0" timeOffset="18932.2817">13378 3841 471 0,'0'0'4'15,"0"0"0"-15,-12 2-1 16,12-2-1-16,-12-18-6 16,7-9-10-16,2-12-24 15,3-8-32-15,-1-17-7 0</inkml:trace>
  <inkml:trace contextRef="#ctx0" brushRef="#br0" timeOffset="19032.5108">13345 3298 282 0,'0'0'17'16,"-15"11"6"-16,3 8 2 15,-5 5 2-15,-2 5 1 16,-1 3-1-16,0 2-2 0,6 2-3 15,2-9-27-15,16-17-53 16,9-6-18-16,8-4-4 16</inkml:trace>
  <inkml:trace contextRef="#ctx0" brushRef="#br0" timeOffset="19379.8011">13598 3723 392 0,'0'0'5'15,"0"13"3"-15,0-4 2 16,-2 0 1-16,2-9 1 15,-6 14-2-15,6-14 1 0,0 0 0 16,-13-25-4-16,8-6-5 16,2-9-1-16,3-1-1 15,0-2 0-15,0 1-1 16,3 6 3-16,7 14-1 16,1 17 1-16,4 7 1 0,4 18 0 15,4 9-2-15,-1 1-8 16,6-6-52-16,-2 12-18 15,-1-10-2-15</inkml:trace>
  <inkml:trace contextRef="#ctx0" brushRef="#br0" timeOffset="19735.8014">13992 3073 483 0,'0'11'4'16,"1"6"1"-16,0 10 2 15,2 12 0-15,4 8-2 16,2 8-5-16,3 7 0 0,3 5 0 16,2-6 0-16,2-7 0 15,-1-12 0-15,0-9 0 16,-4-9 0-16,-3-10 0 16,0-13 0-16,-11-1 0 15,5-18 0-15,-6-3 0 0,-8-3 0 16,-6-3 0-16,-1 6 0 15,-4 5 0-15,-4 11 0 16,1 8 0-16,0 16 0 16,2 10 0-16,2 9 0 0,7 2 0 15,4 3 0-15,8-4 0 16,5-9 0-16,12-10 0 16,7-14 0-16,12-6 0 0,-1-17-14 15,11-6-67-15,2 0-3 16</inkml:trace>
  <inkml:trace contextRef="#ctx0" brushRef="#br0" timeOffset="20100.1126">14595 3798 434 0,'0'0'1'0,"0"0"2"16,-2-4-3-16,1-6-3 16,-3-12-15-16,-3-5-51 15,6-9-1-15</inkml:trace>
  <inkml:trace contextRef="#ctx0" brushRef="#br0" timeOffset="20220.119">14505 3435 415 0,'0'0'8'0,"-9"17"2"0,0-1 1 16,1 1 1-16,0 5-1 15,1-2 0-15,2 1-1 16,5 1-5-16,0-22-18 0,14 5-44 16,7-5-22-16,1 0-2 15</inkml:trace>
  <inkml:trace contextRef="#ctx0" brushRef="#br0" timeOffset="20457.8914">14871 3742 356 0,'0'0'1'0,"-4"-4"1"15,-4-7-1-15,1-4 0 16,-1-7 0-16,2-8 2 15,-1 1 0-15,2-6 1 16,4 5 1-16,1 1 4 0,4 8 0 16,6 10 1-16,4 11 1 15,2 11-1-15,1 10-3 16,5 9-14-16,0 4-58 16,2 2-4-16</inkml:trace>
  <inkml:trace contextRef="#ctx0" brushRef="#br0" timeOffset="21016.5672">15265 3516 475 0,'0'0'3'0,"0"0"2"16,-8 0 0-16,8 0 0 15,-9 0 0-15,9 0 0 0,-10-3 1 16,10 3-4-16,0 0-2 15,0 0 0-15,0 0 0 16,0 0 0-16,0 0 0 0,-8-8 0 16,8 8 0-16,0 0 0 15,-7-11 0-15,7 11 0 16,0 0 0-16,-11-14 0 16,11 14 0-16,0 0 0 15,-10-9 0-15,10 9 0 0,0 0 0 16,-9-3 0-16,9 3 0 15,-8 0 0-15,-2 5 0 16,2 2-2-16,-3 1 1 16,-3 9-1-16,-3-2 2 15,1 2-1-15,-2 4 1 0,2-2-1 16,2 5 1-16,9-1-1 16,5-2 0-16,1 0 0 15,13-8 0-15,5-5-1 0,10-2-1 16,2-6 0-16,6-3-1 15,1-7 0-15,-2 1 0 16,-3 1 0-16,0 5 0 16,-4 3 1-16,-6 12 1 0,0 9 1 15,-7 8 1-15,-2 8 0 16,-9 1 3-16,1 6 1 16,-7 4 1-16,-8 0 2 15,-11-4-1-15,-6 0 1 0,-5-9-1 16,-8-4-3-16,5-2-15 15,-4-15-64-15,2-10-3 16</inkml:trace>
  <inkml:trace contextRef="#ctx0" brushRef="#br0" timeOffset="22073.9689">16352 3406 417 0,'0'0'5'0,"0"0"2"15,-3-8 2-15,3 8 0 0,-8-11 2 16,-2 4 0-16,-3 5 0 16,-6 1 0-16,-5 5-5 15,4 5-3-15,-4 9-1 16,0 4-2-16,5 4-1 0,5 3-1 16,10 4 1-16,4-3-1 15,12 2-1-15,6-6-1 16,8-1 1-16,6-1-1 15,1-5 1-15,0 0 1 0,-7 0-1 16,-5-1 3-16,-10-1 0 16,-10 4 1-16,-7 0 0 15,-14-5-4-15,-4-1-15 0,-7-1-42 16,-2-11-16-16</inkml:trace>
  <inkml:trace contextRef="#ctx0" brushRef="#br0" timeOffset="22819.754">16643 3408 345 0,'0'0'8'0,"0"0"4"15,0 0 3-15,-11 2 1 16,11-2 0-16,-6 15 1 0,2 1 1 16,0 7 0-16,4 8-7 15,0 8-4-15,6 7-1 16,1 1-2-16,-1 2-1 16,3-6 0-16,1-7-2 0,1-13 0 15,0-14-1-15,2-18-1 16,0-17-2-16,2-14 0 15,1-9 0-15,1-5-1 16,0 3 0-16,0 5 0 16,1 10 2-16,-2 16 2 0,2 17 0 15,-2 12 1-15,3 14 1 16,-2 8 0-16,-1-4 0 16,4 0-1-16,-3-9-1 0,0-11 0 15,1-9 0-15,-3-16-1 16,3-2-1-16,-2-5 1 15,1 2 2-15,0 8 0 16,1 11 1-16,-1 8-1 0,0 17 1 16,2 8 1-16,3 9-4 15,-3-6-16-15,-7 1-58 16,13 1-4-16</inkml:trace>
  <inkml:trace contextRef="#ctx0" brushRef="#br0" timeOffset="23426.2589">17526 3488 441 0,'0'0'3'0,"0"0"2"0,0 0 0 16,0 0 0-16,0 0 2 15,0 0 0-15,0 0 2 16,0 0 0-16,0 0-2 16,-2-8-2-16,2 8 0 0,-9-18-2 15,9 18-3-15,-8-16 0 16,8 16 0-16,-13-11 0 16,13 11 0-16,-10-10 0 15,10 10 0-15,-10-8 0 0,10 8 0 16,0 0 0-16,-12-7 0 15,12 7 0-15,-8-7 0 16,8 7 0-16,-14-8 0 0,14 8 0 16,-10-2 0-16,10 2 0 15,-9-1 0-15,9 1 0 16,-10 1 0-16,10-1 0 16,-8 5 0-16,8-5 0 15,-13 8 0-15,13-8 0 16,-12 13 0-16,3-5 0 0,1 3 0 15,-1 4-2-15,-4 3 0 16,5-1 0-16,-4 7 0 16,6-2 0-16,3-1 0 0,2-1-1 15,2-2 1-15,6-6 1 16,10-5 0-16,1-5 0 16,4-2-1-16,4 0 2 15,1 1 0-15,1 5 0 0,0 4-1 16,-4 6 0-16,-3 0-3 15,-2 5-3-15,-6-6-2 16,1-6-6-16,-14-9-9 0,14-15-26 16,-4-8-26-16,-6-17-4 15</inkml:trace>
  <inkml:trace contextRef="#ctx0" brushRef="#br0" timeOffset="23574.457">17687 3055 386 0,'0'0'8'0,"0"0"4"15,1 16 2-15,3 6 2 0,3 13 0 16,6 16 0-16,0 9 0 16,3 13 1-16,1-1-10 15,4 6-8-15,-2-11-14 16,4-16-50-16,-5-7-15 0</inkml:trace>
  <inkml:trace contextRef="#ctx0" brushRef="#br0" timeOffset="23719.5963">18036 3098 475 0,'-1'18'5'0,"-3"20"1"15,-1 13 0-15,0 13 0 16,2 12 1-16,3 9-4 0,8 9-20 16,7 2-56-16,4-15-7 15</inkml:trace>
  <inkml:trace contextRef="#ctx0" brushRef="#br0" timeOffset="24486.6687">18927 3419 343 0,'0'0'5'15,"0"0"3"-15,-4 16 1 16,3-5 3-16,1 8 0 16,1 8 2-16,3 5 1 0,3 6 1 15,2-1-4-15,-4 1-3 16,5-7-1-16,-1-6-1 15,0-9-2-15,-9-16-1 16,13-16-3-16,-6-17-2 0,2-13-2 16,1-6 0-16,5-1 1 15,-3 0-1-15,2 10 1 16,1 17 0-16,3 13 1 16,0 17 2-16,1 16 1 15,1 9 1-15,-3 9 0 0,1-5-1 16,-2-4 0-16,2-11-1 15,-3-15-2-15,1-8 0 16,-2-14 0-16,3-7 0 0,0-4 0 16,-2 5 2-16,5 7 0 15,-2 9 1-15,0 10 1 16,3 17 2-16,-1 6-1 16,-1 14-2-16,0-1-5 0,9 2-27 15,-2-3-44-15,-2-12-6 16</inkml:trace>
  <inkml:trace contextRef="#ctx0" brushRef="#br0" timeOffset="24788.2737">19683 3548 494 0,'0'0'1'0,"-2"12"0"0,2 1 0 15,0-1 1-15,11 0-1 16,3 0 1-16,7-4-1 16,0-2 0-16,6-6-1 15,0-14 0-15,-2-4 0 0,-2-6-1 16,-11-4 1-16,-8-1 2 16,-6-5 1-16,-12 5 0 15,-4 5-3-15,-7 2 0 0,-3 8 0 16,-1 11 0-16,5 3 0 15,2 6 0-15,9 13 0 16,4-3 0-16,-6 2-80 16,26 1-5-16</inkml:trace>
  <inkml:trace contextRef="#ctx0" brushRef="#br0" timeOffset="25206.0027">20058 2731 392 0,'0'0'9'0,"-2"12"4"16,1 9 1-16,1 9 2 15,0 13 0-15,0 10 1 0,1 16 1 16,7 10-2-16,5 7-16 16,1-1 0-16,1 2 0 15,1-9 0-15,3-6 0 16,-5-11-16-16,-7-13-65 0,12-11-3 16</inkml:trace>
  <inkml:trace contextRef="#ctx0" brushRef="#br0" timeOffset="25500.5328">20351 3522 431 0,'0'0'1'0,"0"0"2"15,0 0 0-15,14 0-1 16,2-5 1-16,2-7 0 15,7-10 0-15,2-2-1 16,0-3-1-16,-3-7-1 0,0 2 3 16,-10 7 2-16,-7 5 1 15,-7 20 2-15,-5-4 0 16,-10 20 2-16,-2 11 0 16,2 9-1-16,2 7-9 0,2 1 0 15,13-5 0-15,7-9-18 16,-5-2-60-16,28-11-5 15</inkml:trace>
  <inkml:trace contextRef="#ctx0" brushRef="#br0" timeOffset="26049.9874">21031 3314 346 0,'0'0'6'16,"0"0"5"-16,0-10 4 16,0 10 3-16,0-12 1 0,0 12 2 15,-6-17 1-15,6 17 1 16,-18-12-5-16,7 12-6 16,-5 0-12-16,-2 3 0 15,-3 11 0-15,-4 10 0 0,6 6 0 16,-1 7 0-16,4 2 0 15,6 4 0-15,7-1 0 16,9 0 0-16,7-12 0 16,15-5-7-16,1-16-74 0,8-9-3 15</inkml:trace>
  <inkml:trace contextRef="#ctx0" brushRef="#br0" timeOffset="26279.8874">21189 3380 441 0,'0'0'5'16,"-1"7"1"-16,-4 2 2 0,3 5 0 15,1 1 0-15,1 2-1 16,0 0 1-16,3-5-1 16,9-5-6-16,2-7-2 15,4-8-2-15,3-13-1 0,-1-3 2 16,0-3 0-16,-2 3 1 16,-1 5 3-16,-2 8 1 15,-3 11 0-15,-3 6 2 16,1 15-1-16,-1 9 0 0,3 4 0 15,1 1-7-15,-4-8-13 16,9-8-63-16,2-8-1 16</inkml:trace>
  <inkml:trace contextRef="#ctx0" brushRef="#br0" timeOffset="26463.8724">21489 3009 511 0,'0'14'0'0,"0"12"0"0,0 13 0 16,0 10 0-16,5 5 0 15,4 5 0-15,4 5 0 16,7 6 0-16,-1-19 0 0,-4-8-72 16,15-12-14-16</inkml:trace>
  <inkml:trace contextRef="#ctx0" brushRef="#br0" timeOffset="26735.6839">21819 3423 486 0,'0'0'0'0,"0"0"0"0,0 0 0 15,9-13 1-15,0-1-1 16,2-4 0-16,3-5 0 15,-4-2 0-15,1-3 2 16,-3 4 3-16,-7 4 1 16,-1 8 1-16,-13 8-3 0,0 8-4 15,-8 13 0-15,7 11 0 16,1 2 0-16,7 6 0 16,6 3 0-16,12-5 0 0,19-2 0 15,2-9-68-15,15-8-18 16</inkml:trace>
  <inkml:trace contextRef="#ctx0" brushRef="#br0" timeOffset="27120.1942">22298 2451 409 0,'0'0'8'15,"0"0"3"-15,-13 21 3 16,6 10 2-16,3 20 0 16,0 21 1-16,1 27 3 0,-1 28-20 15,4 17 0-15,0 15 0 16,5 7 0-16,1-7 0 16,1-8 0-16,4-18 0 15,2-19 0-15,-2-26 0 0,5-18-79 16,1-18-7-16</inkml:trace>
  <inkml:trace contextRef="#ctx0" brushRef="#br0" timeOffset="28708.4302">3936 5288 430 0,'0'0'4'0,"0"0"3"16,-14-5 0-16,4 4 1 15,-3 1 0-15,-2 1 0 0,-7 11 0 16,0 6 1-16,1 13-2 15,0 6-2-15,4 7-1 16,5 6 2-16,7-1-6 0,5-3 0 16,15-8 0-16,8-12 0 15,11-14 0-15,3-16 0 16,7-15-19-16,6-18-61 16,-6-16-4-16</inkml:trace>
  <inkml:trace contextRef="#ctx0" brushRef="#br0" timeOffset="28960.5234">4057 4902 449 0,'0'0'5'16,"0"23"2"-16,2 11 0 0,7 13 1 15,3 13 1-15,9 10-1 16,1 10 2-16,5 3-2 16,6-8-8-16,-1-11 0 15,1-11 0-15,-3-20 0 16,-2-20 0-16,-4-13 0 0,-2-14 0 15,0-13-4-15,-4 1 0 16,0-3 2-16,-2 4 0 16,2 6 2-16,-3 14 1 15,2 5 0-15,0 17 0 0,0 7-3 16,8 10-32-16,-3-3-43 16,0 0-3-16</inkml:trace>
  <inkml:trace contextRef="#ctx0" brushRef="#br0" timeOffset="29434.162">4837 5496 351 0,'0'0'3'16,"0"0"2"-16,14-4 1 15,-6-6 2-15,2-2-1 0,4-8 1 16,-2-3 0-16,1-4 0 16,-5 1-1-16,-1-2 3 15,-7 5 0-15,0 9 2 16,-7 9 1-16,-5 5 0 0,-1 16 1 15,1 10-1-15,1 7-2 16,8 2-7-16,3 3-4 16,14-6 0-16,14-3-6 15,6 3-72-15,11-24-4 0</inkml:trace>
  <inkml:trace contextRef="#ctx0" brushRef="#br0" timeOffset="30184.2098">5241 5336 215 0,'0'0'10'0,"0"0"6"16,0 0 5-16,0 0 2 15,0 0 2-15,-8 10 1 16,8-10-1-16,0 0 4 0,-5 10-10 15,5-10-5-15,0 22-5 16,0-2-2-16,1 7-1 16,6 7-2-16,0 3 0 15,5-1-1-15,0-2 0 16,1-4-1-16,2-9-1 0,1-15 1 16,-2-9 0-16,0-21-1 15,0-10 0-15,0-7 0 16,0-1-1-16,0-1 1 15,-1 7 0-15,-2 10 1 0,6 15 0 16,1 11 2-16,0 12-1 16,2 8 1-16,1 2 0 15,0-1 0-15,2-5-1 0,-1-10-1 16,0-9-1-16,-4-13-1 16,-1-11-1-16,3-3 1 15,-4-2 0-15,-1 5-1 16,-2 1 1-16,2 10 2 0,-2 10 1 15,2 6-1-15,1 16 2 16,0 8-2-16,0 0-2 16,5-2 0-16,3 5-6 15,-4-8-72-15,3-7-4 16</inkml:trace>
  <inkml:trace contextRef="#ctx0" brushRef="#br0" timeOffset="30401.5903">6085 5421 480 0,'0'0'2'0,"0"0"-1"0,-7-2-1 16,0-11-6-16,6-5-16 15,-3-9-29-15,1-9-11 16,-3-12 10-16,4-1 25 0,2 3 19 16,-2 2 9-16,-2 12 10 15,-4 11 18-15,0 11 30 16,-2 10 7-16,4 22-11 15,2 2-29-15,1-7-36 16,3 2-67-16,17-2-4 0</inkml:trace>
  <inkml:trace contextRef="#ctx0" brushRef="#br0" timeOffset="30875.1554">6455 5143 446 0,'0'0'4'0,"0"0"1"16,-14-2 3-16,3 2 0 16,0 0 2-16,-3 4-1 0,-5 1 1 15,1 12-1-15,1 7-7 16,2 5-2-16,5 8 0 16,6 2 0-16,4 2 0 0,11 0 0 15,10-2 0-15,7-15-9 16,12-11-70-16,4-10-3 15</inkml:trace>
  <inkml:trace contextRef="#ctx0" brushRef="#br0" timeOffset="31461.8506">6910 5157 434 0,'0'0'4'0,"0"0"2"0,0 0 1 16,0 0 1-16,0 0 0 16,0 0 2-16,-2 6 0 15,2-6 1-15,0 0-3 16,0 0-3-16,0 0-5 0,0 0 0 16,0 0 0-16,0 0 0 15,-7-9 0-15,7 9 0 16,-8-9 0-16,8 9 0 0,-7-12 0 15,7 12 0-15,0 0 0 16,-11-12 0-16,11 12 0 16,0 0 0-16,-12-4 0 15,12 4 0-15,0 0 0 0,-11 0 0 16,11 0 0-16,-8 0 0 16,8 0 0-16,-11 4 0 15,11-4 0-15,-11 9 0 0,11-9 0 16,-15 13 0-1,6-6 0-15,1 0 0 0,-1 3 0 16,-3-2 0-16,1 3 0 16,-1 2 0-16,4 1-2 15,1 8 0-15,3 2 0 0,4 1 0 16,0 1 0-16,6 1 0 16,4-5 0-16,5-3 1 15,-1-9 0-15,3-10 0 16,1-9 0-16,-1-12 0 0,0-3-2 15,-4-4 1-15,0 8-1 16,0 8 1-16,-4 9 0 16,5 12 0-16,-1 13 1 15,6 10-1-15,-4 0 1 0,6 2-5 16,-1-17-16-16,-3-10-53 16,6-10-3-16</inkml:trace>
  <inkml:trace contextRef="#ctx0" brushRef="#br0" timeOffset="31609.5776">7151 4659 493 0,'0'0'4'0,"0"0"2"16,-8 22 2-16,4 14-8 15,-1 15 0-15,2 19 0 16,1 10 0-16,2 11 0 0,11 9 0 16,3-5 0-16,10-1 0 15,0-15-61-15,7-15-24 16</inkml:trace>
  <inkml:trace contextRef="#ctx0" brushRef="#br0" timeOffset="32202.0347">8405 5002 445 0,'0'0'6'15,"-6"-2"1"-15,-4 2 1 16,0 0 2-16,-6 0 0 0,-3 0 0 16,-4 0 1-16,-6 6-7 15,2 5-4-15,0 3 0 16,0 1 0-16,5 5 0 0,5 6 0 16,8-1 0-16,9 6 0 15,11-4 0-15,13-3 0 16,6-3 0-16,9-3 0 15,2-3-3-15,3-4 1 0,-6-4 2 16,-5 1-1-16,-12 1 0 16,-7 6-1-16,-14 2-2 15,-7 7-6-15,-11-5-19 16,-13 2-49-16,7-1-3 16</inkml:trace>
  <inkml:trace contextRef="#ctx0" brushRef="#br0" timeOffset="32445.2041">8666 5352 464 0,'0'0'2'16,"0"0"-1"-16,-13 3-2 16,13-3-5-16,-6-21-12 15,6-3-8-15,0-12-3 0,0-6 7 16,5 1 12-16,4-2 11 15,-4 4 5-15,-4 15 8 16,-1 24 12-16,-7 0 8 0,-5 22 1 16,0 12-8-16,0-1-17 15,11 3-20-15,0-8-68 16,11-13-4-16</inkml:trace>
  <inkml:trace contextRef="#ctx0" brushRef="#br0" timeOffset="32940.2604">8958 5042 396 0,'0'0'3'0,"0"0"-1"15,0 0 2-15,1-11 1 0,-1 11 0 16,4-14 1-16,-4 14 3 16,3-14 3-16,-3 14 0 15,1-15 0-15,-1 15 0 16,0 0-1-16,0 0 0 0,-4-6-2 15,4 6-7-15,0 0-2 16,-12 0 0-16,12 0 0 16,0 0 0-16,-11 1 0 15,11-1 0-15,0 0 0 0,-8 8 0 16,8-8 0-16,-10 13 0 16,10-13 0-16,-12 20-4 15,6-8 2-15,-4 4 0 0,0 2 0 16,0 0 0-16,-1 3 1 15,0 2 0-15,3-3 1 16,-1-2-1-16,2-4-1 16,3-2 1-16,4-12 0 15,3 12-1-15,11-9 1 16,2-1 0-16,8 1 0 0,5 2 1 16,5 3-1-16,0 1 1 15,1 3 0-15,-3-3 0 16,-1 3 0-16,-7-1 1 0,-5-2 0 15,-6 4-1-15,-6 0 2 16,-4 2-1-16,-4 5 1 16,-9 2-2-16,-6 7-3 15,-3-5-12-15,-5 3-61 0,2 0-2 16</inkml:trace>
  <inkml:trace contextRef="#ctx0" brushRef="#br0" timeOffset="33490.995">9369 5034 362 0,'0'0'6'0,"0"0"3"16,0 15 2-16,0 2 2 16,0 4 1-16,2 6 0 0,2 5 1 15,1 0 0-15,-1-2-5 16,-1-3-4-16,0-5-3 15,-3-22-1-15,0 0-2 0,11-15 0 16,-3-14-1-16,3-7-1 16,2-3 0-16,5 4 1 15,3 3 1-15,3 16 1 16,-1 13 0-16,-1 14 0 0,0 18 1 16,-4 9-1-16,-1 2-3 15,-1 3-34-15,0-2-41 16,-4-12 0-16</inkml:trace>
  <inkml:trace contextRef="#ctx0" brushRef="#br0" timeOffset="34013.4669">9930 5075 469 0,'0'0'2'0,"0"0"1"15,-6-9 0-15,6 9 1 16,-5-14 1-16,5 6 1 16,-1-1 1-16,1 9 1 0,-2-15-4 15,2 15-4-15,-1-11 0 16,1 11 0-16,0 0 0 16,-7-9 0-16,7 9 0 0,-9-14 0 15,9 14 0-15,-11-15 0 16,11 15 0-16,-9-11 0 15,9 11 0-15,0 0 0 16,-12-8 0-16,12 8 0 0,0 0 0 16,-8 0 0-16,8 0 0 15,0 0 0-15,-12 12 0 16,12-12 0-16,-14 16 0 16,8-5 0-16,-5 2 0 0,-1 5 0 15,1-3 0-15,-1 6 0 16,4-4 0-16,0 0-2 15,4 0 0-15,4 1-1 16,5-4 2-16,4-3-1 16,3-3 1-16,2-1 0 0,1-2 0 15,-1-5 1-15,1 0-2 16,-4-5-1-16,-1 1-1 16,3 1-3-16,-3 6-4 0,2 4-6 15,2 9-9-15,-1 3-7 16,3 3-6-16,-1-4-7 15,1-10-20-15,4-8-13 16</inkml:trace>
  <inkml:trace contextRef="#ctx0" brushRef="#br0" timeOffset="34167.654">10162 4535 481 0,'2'6'4'0,"-2"15"3"15,0 13 1-15,0 17 1 0,0 11-7 16,0 13-2-16,6 8 0 15,2 3 0-15,2-3 0 16,8-3 0-16,-1-7-33 16,1-20-51-16,3-15-3 15</inkml:trace>
  <inkml:trace contextRef="#ctx0" brushRef="#br0" timeOffset="34732.0556">10750 4143 417 0,'0'0'8'0,"0"0"1"15,0 0 2-15,0 20 2 16,0 17 1-16,5 25 2 16,2 22 1-16,2 23-11 15,-1 20-6-15,-1 21 0 0,-6 10 0 16,-1 5 0-16,-1-7 0 16,-6-15 0-16,1-6 0 15,-7-17-67-15,7-19-19 16</inkml:trace>
  <inkml:trace contextRef="#ctx0" brushRef="#br0" timeOffset="36200.5228">11358 5242 349 0,'0'0'4'0,"0"0"4"16,0 0 2-16,14-4 2 0,0-6 0 16,6-5 0-16,-1-6 1 15,4-1 1-15,1-10-4 16,-5 3-1-16,-4-2-2 16,-13 5 0-16,-2 5 0 0,-4 7-1 15,-11 12 1-15,-5 7-1 16,-1 17 1-16,0 11-2 15,5 11-1-15,5 4-2 0,7 3-2 16,5 2 0-16,14-7 0 16,12-11 0-16,5-13 0 15,9-8-5-15,5-10-48 16,5-14-28-16,-2-6-2 16</inkml:trace>
  <inkml:trace contextRef="#ctx0" brushRef="#br0" timeOffset="37299.7614">11955 5331 331 0,'0'0'6'0,"0"0"4"15,0 11 2-15,0-11 2 16,1 10 1-16,-1-10 2 16,1 11 0-16,-1-11 1 0,0 0-6 15,-2-19-3-15,-4-15-1 16,-2-12-1-16,-2-14-1 16,0-12-1-16,-1-8-2 15,5-5 0-15,-3 4 0 16,6 9-1-16,-1 11-1 0,4 14-1 15,0 12-1-15,6 16 1 16,4 9-2-16,6 10-4 16,2 5-13-16,9 9-55 0,6 10-6 15</inkml:trace>
  <inkml:trace contextRef="#ctx0" brushRef="#br0" timeOffset="37552.5956">12347 5361 400 0,'0'0'2'16,"-10"-17"1"-16,-5-10 1 15,0-10 1-15,-8-14 1 0,-4-8 2 16,-1-11 2-16,0-8-2 16,3 1 1-16,4 7-1 15,7 9-1-15,7 7-1 16,7 8-1-16,8 8 0 0,12 8-2 15,8 7 0-15,7 4-1 16,3 0-2-16,11 1-4 16,-4 4-12-16,7-4-46 15,-2 15-16-15</inkml:trace>
  <inkml:trace contextRef="#ctx0" brushRef="#br0" timeOffset="37809.5905">11848 5103 461 0,'0'0'3'16,"0"0"0"-16,0 0 0 15,0 0 1-15,12 0 0 16,6-8 0-16,7 0 0 0,8-1 0 15,9-3-2-15,12 1 0 16,11-2-1-16,9 2-3 16,6-3-9-16,10-3-33 15,3 5-34-15,6-5-1 0</inkml:trace>
  <inkml:trace contextRef="#ctx0" brushRef="#br0" timeOffset="38354.1501">12623 5159 363 0,'0'0'3'0,"0"0"4"16,1-7 1-16,9-2 2 16,5-4-1-16,1-8 0 0,7-1 0 15,-2-4 1-15,4-1-3 16,-8-1-1-16,1 2 0 15,-10 5 2-15,-8 7 1 16,0 14-1-16,-18 0 2 0,-1 16 0 16,-2 11 0-16,-2 9-1 15,4 6-9-15,3 4 0 16,12 4 0-16,4-4 0 16,10-12 0-16,20-5-18 0,15-12-63 15,1-6-1-15</inkml:trace>
  <inkml:trace contextRef="#ctx0" brushRef="#br0" timeOffset="38704.4646">13206 4967 400 0,'0'0'6'15,"0"0"2"-15,0 0 3 16,-3-6 2-16,3 6 1 16,-11-8 1-16,3 4 2 15,-3 4 0-15,-4 1-7 0,2 9-10 16,-5 7 0-16,5 9 0 15,-2 7 0-15,6 6 0 16,4 3 0-16,5 1 0 0,3-4 0 16,13-6 0-16,7-9 0 15,8-16 0-15,15-6-16 16,2-12-67-16,2-9 0 16</inkml:trace>
  <inkml:trace contextRef="#ctx0" brushRef="#br0" timeOffset="39113.8946">13620 4584 436 0,'0'8'6'0,"0"13"1"16,-2 11 2-16,2 14 0 15,0 16 0-15,7 11 1 0,2 9-1 16,3 8 1-16,6-4-7 16,-1-7-3-16,2-7-11 15,-4-14-34-15,3-15-35 16,-4-13-2-16</inkml:trace>
  <inkml:trace contextRef="#ctx0" brushRef="#br0" timeOffset="39332.354">13445 5077 432 0,'0'0'6'16,"0"0"-4"-16,-9 0 2 15,9 0 2-15,0 0 0 0,15-3 0 16,4 2 0-16,11-2 0 16,13-1-3-16,7 1 0 15,10 1-2-15,3-1-6 16,4 0-21-16,4 3-49 0,-12-1-2 16</inkml:trace>
  <inkml:trace contextRef="#ctx0" brushRef="#br0" timeOffset="39589.8849">14004 5119 420 0,'0'0'2'0,"-3"8"2"0,3 1 1 15,0 7 2-15,0 2-2 16,5 3 2-16,3 1-1 16,3 2 1-16,4-5-1 0,3-6-2 15,1-11-2-15,2-2 1 16,-1-17-1-16,-4-8 1 15,-2-8-1-15,-7-9 1 16,-7-3 0-16,-1-1-1 0,-10 8 1 16,-5 8-1-16,-4 9 0 15,-1 13 0-15,1 8-3 16,4 17-3-16,4 4-15 16,6 10-58-16,6 2-3 0</inkml:trace>
  <inkml:trace contextRef="#ctx0" brushRef="#br0" timeOffset="40085.5745">14407 5262 399 0,'0'0'4'0,"0"12"4"0,0-4 1 16,0-8 1-16,1 16 0 16,-1-16 0-16,0 0 1 15,0 0 0-15,-2-18-3 16,-3-12-4-16,1-9-1 0,1-2 0 15,1-8 0-15,0 3-1 16,2 6 0-16,0 5 0 16,6 9 0-16,6 8-2 0,3 4-2 15,7 12-5-15,3-1-10 16,12-6-38-16,4 9-24 16,5 0-3-16</inkml:trace>
  <inkml:trace contextRef="#ctx0" brushRef="#br0" timeOffset="40907.2302">14880 4207 399 0,'0'0'6'0,"0"0"4"16,0-8 3-16,0 8 2 15,-1-10 2-15,1 10 0 16,0 0 0-16,-5 24 0 0,3 27-17 16,0 30 0-16,2 28 0 15,0 23 0-15,3 28 0 16,-2 15 0-16,3 7 0 15,1-5 0-15,-2-16 0 0,14-21-28 16,-4-20-54-16,5-27-3 16</inkml:trace>
  <inkml:trace contextRef="#ctx0" brushRef="#br0" timeOffset="41485.4066">15322 4478 357 0,'0'0'8'0,"0"0"3"16,-5 11 4-16,5 13 2 0,0 9 0 15,0 13 2-15,0 15-1 16,10 10 1-16,0 7-7 16,-1 1-4-16,10 1-7 15,-6-12-9-15,12-20-55 0,-4 1-18 16</inkml:trace>
  <inkml:trace contextRef="#ctx0" brushRef="#br0" timeOffset="41710.6625">15697 5172 385 0,'0'0'0'0,"0"-7"-4"0,-5-8-8 16,3-8-32-16,-1-7-23 15,0-4-3-15,-4-12 20 16,0 0 42-16,2 7 18 16,-4 6 6-16,3 9 14 0,-7 11 34 15,1 4 17-15,1 9-5 16,2 12-28-16,9-12-91 16,0 0-29-16</inkml:trace>
  <inkml:trace contextRef="#ctx0" brushRef="#br0" timeOffset="42364.1138">16114 4819 469 0,'0'0'5'16,"0"0"0"-16,-15 5 2 16,15-5-1-16,-13 6 1 15,13-6 0-15,-17 5-2 0,17-5-5 16,-8 0 0-16,8 0 0 16,-5-9 0-16,5 9 0 15,-3-10 0-15,3 10 0 16,0 0 0-16,-8-6 0 0,8 6 0 15,0 0 0-15,-12-3 0 16,12 3 0-16,0 0 0 16,-12 2 0-16,12-2 0 0,-10 2 0 15,10-2 0-15,-13 13 0 16,13-13 0-16,-20 12 0 16,9-3 0-16,-3 2 0 15,1 0 0-15,0 7 0 16,1 2-2-16,0 7-3 0,4 4 2 15,1 4-1-15,3 1 1 16,4-4 0-16,6-1 1 16,3-9 0-16,7-8 2 0,3-14-1 15,0-9 1-15,3-15 0 16,-1-6 1-16,-3-5 0 16,-1 2 0-16,-6 5 1 15,0 3 0-15,2 14 1 16,-1 11-1-16,0 19-1 0,2 12 1 15,7 9 0-15,2 10-2 16,2 7 1-16,3 4 0 16,-6 2 1-16,-5 0 0 15,-7 0 0-15,-9 1-2 16,-10 0 0-16,-7-4 0 0,-12-2 0 16,-10-7 0-16,0-2 0 15,-10-18-26-15,5-11-54 16,1-5-2-16</inkml:trace>
  <inkml:trace contextRef="#ctx0" brushRef="#br0" timeOffset="43289.509">16584 4945 222 0,'0'0'11'16,"0"0"5"-16,0 0 2 16,0-7 4-16,0 7 3 0,1-10 5 15,-1 10 2-15,3-15 3 16,-3 6-8-16,0 9-6 15,-4-13-1-15,4 13-3 0,-8-9-2 16,8 9-15-16,-13-2 0 16,13 2 0-16,-14-6 0 15,14 6 0-15,-16-12 0 16,16 12 0-16,-10-16 0 0,2 6 0 16,3-1 0-16,-2 2 0 15,7 9 0-15,-10-14 0 16,10 14 0-16,-6-10 0 0,6 10 0 15,-10-5 0-15,10 5 0 16,0 0 0-16,0 0 0 16,-11-6 0-16,11 6 0 15,0 0 0-15,0 0 0 16,-11-1 0-16,11 1 0 16,0 0 0-16,-12 0 0 0,12 0 0 15,0 0 0-15,-14 6 0 16,14-6 0-16,-12 16 0 15,4-7 0-15,2 7 0 0,-1 5 0 16,3 3 0-16,4 3-2 16,0 5 0-16,8-3-1 15,5-1 2-15,5-3-1 16,5-7 0-16,0-7 1 0,2-11 0 16,2 0 0-16,-6-10 1 15,0 0-1-15,-7 1 2 16,0 5-1-16,-3 4 1 15,-4 11 0-15,3 11-2 0,-1 2-6 16,6 5-18-16,3 0-50 16,3-7-6-16</inkml:trace>
  <inkml:trace contextRef="#ctx0" brushRef="#br0" timeOffset="43604.7234">16831 4725 436 0,'0'0'4'0,"0"0"1"16,-11 21 2-16,11 3 0 16,0 6 2-16,0 5-1 0,4 5 1 15,6 1 0-15,2-4-4 16,-1-2-1-16,6-14-2 15,0-13-1-15,0-12-2 16,2-16 1-16,-1-12-2 0,4-6 0 16,0-1 1-16,-2 1-1 15,-1 8 1-15,4 14 0 16,-2 13 2-16,0 12-1 16,-3 18 0-16,0 7-8 0,6-9-64 15,-1 18-7-15</inkml:trace>
  <inkml:trace contextRef="#ctx0" brushRef="#br0" timeOffset="44182.2829">17498 4291 404 0,'0'0'7'0,"0"0"2"16,-8 8 1-16,7 7 1 16,0 13 0-16,1 15 1 15,2 10 1-15,6 14-1 16,1 9-5-16,3 3-3 0,0 2 0 15,-1-8-1-15,2-9-1 16,-4-12 0-16,-4-15-2 16,0-13-2-16,-3-9 0 0,-2-15 0 15,0 0-1-15,-15-8 1 16,1-4 1-16,-8 0 1 16,-1 4 1-16,-5 3 1 15,1 5 0-15,1 6 1 0,2 9 1 16,7 6-4-16,7 1 0 15,10-1 0-15,7-1 0 16,14-2 0-16,9-5 0 16,8-11-13-16,8-2-33 15,5-4-35-15,-4-7-2 0</inkml:trace>
  <inkml:trace contextRef="#ctx0" brushRef="#br0" timeOffset="66493.7527">1160 3822 421 0,'0'0'4'0,"0"0"1"15,10 0 1-15,-1-2 0 16,7 0 0-16,5-2 1 16,4 1 0-16,7-3-3 0,5 3-11 15,0 1-38-15,7 0-31 16,0 2-2-16</inkml:trace>
  <inkml:trace contextRef="#ctx0" brushRef="#br0" timeOffset="67734.1528">1435 7946 387 0,'0'0'6'0,"0"0"3"15,0 0 1-15,0 0 2 16,-7 0 0-16,7 0 0 16,0 0 0-16,0 0 1 15,0 0-6-15,6 6-2 16,14-4-2-16,7 1-1 0,7-3-1 16,6 3-3-16,5-6-15 15,-7-4-60-15,14 2-4 16</inkml:trace>
  <inkml:trace contextRef="#ctx0" brushRef="#br0" timeOffset="68767.7052">2230 7458 311 0,'0'0'8'16,"0"17"5"-16,0 3 2 15,1 9 1-15,5 5 2 0,2 8 2 16,3 7-1-16,-2 2 1 16,-1-1-6-16,5-5-5 15,-6-8-1-15,-3-8-2 16,-3-8-1-16,-1-6-1 0,0-15-2 16,-6 3-1-16,-3-11-1 15,-6-19-1-15,3-2 0 16,-6-11 0-16,5-4-1 15,-3-2 1-15,2-6 1 0,0 5-1 16,5 5 0-16,7 10 0 16,2 3 0-16,6 6 0 15,5 7 0-15,7 5 0 16,8 7 0-16,2 4 0 0,4 0 0 16,0 6 1-16,-1 7-1 15,1 4 1-15,-3 1 0 16,-5 7 1-16,-4 4 0 15,-6 2 0-15,-1 5 0 0,-8 3 0 16,-3 3 1-16,-2 2-1 16,-1-4 0-16,-3-3 0 15,2-4-1-15,2-11 0 16,0-2 0-16,8-8-2 0,4-10 1 16,7 1 0-16,4-2-1 15,5-1 1-15,2 2 0 16,0 1 1-16,-2 7 0 15,-3 4 1-15,-8 8 1 0,-3 1 0 16,-8 5 1-16,-6 4 1 16,-9-1 1-16,-9-1 0 15,-7-3 0-15,-4-5 0 16,-3-8 0-16,-8-10-5 0,-3-4 0 16,-1-5 0-16,-3-9 0 15,0-4 0-15,2-1 0 16,7 5 0-16,3-5-15 0,17 1-45 15,5 12-24-15,13 6 0 16</inkml:trace>
  <inkml:trace contextRef="#ctx0" brushRef="#br0" timeOffset="68950.5383">2924 7979 440 0,'0'0'4'0,"-8"3"0"16,8-3-2-16,-14 0-3 15,7-5-8-15,-1-15-24 16,5-9-40-16,-8-10-2 16</inkml:trace>
  <inkml:trace contextRef="#ctx0" brushRef="#br0" timeOffset="69042.5489">2783 7631 448 0,'0'0'5'16,"-8"15"0"-16,-2 0 1 15,2 5 0-15,-4-1-2 16,3 2-8-16,5 5-47 16,5-16-24-16,10-10-5 0</inkml:trace>
  <inkml:trace contextRef="#ctx0" brushRef="#br0" timeOffset="69431.2359">3086 7721 396 0,'0'0'3'0,"0"18"1"15,4 0 0-15,2 8 2 16,4 6 0-16,6 3 0 16,-1 5 1-16,1 2 1 0,-4-6-1 15,1-7-2-15,-3-13-2 16,-10-16 0-16,5-3-2 16,-5-25-1-16,-5-14-2 15,-1-12 0-15,0-3-2 0,3 0 2 16,3 3-1-16,0 6 2 15,5 18 2-15,6 15 0 16,6 15 2-16,2 23 0 16,5 10-1-16,-1 4-9 0,6-8-60 15,-3 20-8-15</inkml:trace>
  <inkml:trace contextRef="#ctx0" brushRef="#br0" timeOffset="69801.227">3602 7093 466 0,'0'0'4'15,"0"27"2"-15,3 2 0 0,1 21 2 16,4 14-1-16,4 13 1 16,4 10-2-16,2 11-6 15,3-4 0-15,3-5 0 16,1-9 0-16,-2-15 0 0,-7-14 0 15,2-12 0-15,-10-18 0 16,-8-21-7-16,0 0-6 16,-1-24-2-16,-16-11 1 15,-4-5 2-15,-3 0 3 0,-6 0 6 16,0 9 3-16,-2 13 4 16,5 14 5-16,-1 11 2 15,5 20 1-15,3 10-1 0,8 4-2 16,10 1-3-16,2-3 0 15,14-7-3-15,8-7-1 16,11-9-2-16,6-16-9 16,10-21-52-16,1 8-22 15,-1-8 0-15</inkml:trace>
  <inkml:trace contextRef="#ctx0" brushRef="#br0" timeOffset="70108.0157">4089 7957 453 0,'0'0'1'16,"0"0"-3"-16,0 0-4 16,-1-5-8-16,1-19-42 15,1-5-18-15,1-10-5 16</inkml:trace>
  <inkml:trace contextRef="#ctx0" brushRef="#br0" timeOffset="70213.4051">4057 7573 473 0,'0'0'3'0,"-13"10"1"16,2 2-1-16,2 4 1 15,0-2-1-15,1-2-4 16,8 5-8-16,0-7-33 16,13-4-37-16,10-4-2 0</inkml:trace>
  <inkml:trace contextRef="#ctx0" brushRef="#br0" timeOffset="70432.6038">4344 7877 94 0,'0'0'7'16,"-5"-21"12"-16,-1-5 10 0,1 0 10 15,0 0 5-15,1-2 3 16,2 2-1-16,-2 2 2 15,8 15-7-15,-4 9-8 16,18 24-11-16,0 8-9 0,4 6-8 16,7 6-14-16,-1 1-64 15,6-3-6-15</inkml:trace>
  <inkml:trace contextRef="#ctx0" brushRef="#br0" timeOffset="70967.6391">4812 7614 465 0,'0'0'4'0,"0"0"2"0,-12 0 1 16,12 0 1-16,-16 0 0 16,16 0 0-16,-15 1-3 15,15-1-5-15,-15 1 0 16,15-1 0-16,0 0 0 0,0 0 0 15,0 0 0-15,-8 4 0 16,8-4 0-16,0 0 0 16,-12 2 0-16,12-2 0 15,-11 0 0-15,11 0 0 0,-12 0 0 16,12 0 0-16,-17 0 0 16,17 0 0-16,-15 9 0 15,4-4 0-15,3 5 0 16,-3 5 0-16,0 1 0 0,1 5 0 15,-1 2 0-15,0 6 0 16,4-1 0-16,1 5-2 16,5-3 0-16,1-3-1 0,7-6 1 15,4-8 0-15,9-11 0 16,2-4 0-16,3-14-1 16,4-7 1-16,0 1-1 15,0 2 2-15,0 1-1 16,1 13 2-16,-1 6-1 0,-1 18 2 15,-4 12 0-15,-3 15 1 16,0 6-1-16,-9 12 2 16,-2 9 0-16,-10 1 0 15,-8 2 1-15,-9-3 0 0,-10-6-1 16,-4-8-1-16,-5-16-12 16,-2-18-67-16,-3-10-5 15</inkml:trace>
  <inkml:trace contextRef="#ctx0" brushRef="#br0" timeOffset="71613.8195">6093 7441 441 0,'0'0'4'16,"0"0"1"-16,-9 22 2 15,7 5 0-15,2 8 0 0,0 14 0 16,8 8 0-16,0 7 1 16,5 7-5-16,1-4-4 15,1 0-13-15,-4-2-56 16,2-20-10-16</inkml:trace>
  <inkml:trace contextRef="#ctx0" brushRef="#br0" timeOffset="71962.0793">5921 7848 339 0,'0'0'2'0,"0"0"4"15,0 0 2-15,12-7 2 16,3-2 1-16,7-6 1 15,10-3 0-15,6-3 1 0,7 0-2 16,3 0-3-16,6 3-1 16,-5 6-2-16,-1 9 1 15,-6 9 0-15,-7 14-1 0,-7 9 1 16,-9 8 0-16,-5 4 0 16,-4 0 0-16,-2-4-2 15,-1-5-1-15,2-10 0 16,6-13-3-16,2-9-3 15,3-17 0-15,0-11-2 0,-5-7 2 16,0-5 1-16,-10 0 2 16,-5 1 0-16,-11 8 2 15,-9 8 1-15,-5 8-1 16,-6 9-5-16,7 9-25 0,11 6-49 16,-4 1-1-16</inkml:trace>
  <inkml:trace contextRef="#ctx0" brushRef="#br0" timeOffset="72679.4458">7875 7796 399 0,'0'0'3'0,"0"0"2"16,0 0 2-16,-9-6 1 0,9 6 1 16,0 0 1-16,-10-9 2 15,10 9 1-15,-7-9-3 16,7 9-1-16,-8-11-1 0,8 11-2 16,-12-14 0-16,12 14-2 15,-15-16-2-15,8 6-2 16,-4-3 0-16,1 3 0 15,2-2 0-15,-2-2 0 0,-1 3 0 16,4 2 0-16,-1 0 0 16,8 9 0-16,-17-12 0 15,17 12 0-15,-13-6 0 16,13 6 0-16,-16-2 0 0,16 2 0 16,-13 0 0-16,13 0 0 15,-14 5 0-15,14-5 0 16,-15 12 0-16,15-12 0 15,-17 14 0-15,8-4 0 16,1 1 0-16,-3 5 0 0,4 8 0 16,3 3 0-16,3 6 0 15,1 0-4-15,5 3 1 16,4-2 0-16,7-7 0 16,2-4 1-16,3-13 0 0,3-10 1 15,1-7 1-15,0-10-1 16,-3-2 0-16,0 1 1 15,2 6 0-15,-5 10 0 0,1 4 0 16,-4 11-3-16,3 11-9 16,-5 2-28-16,2-5-38 15,1 0-1-15</inkml:trace>
  <inkml:trace contextRef="#ctx0" brushRef="#br0" timeOffset="72965.7611">8028 7570 449 0,'0'0'3'15,"-2"16"1"-15,2 5 0 16,0 8 2-16,5 7-1 16,3 5 0-16,2 3 0 15,3-1 0-15,-1-4-2 0,3-8-3 16,-3-11-1-16,4-14 1 15,-3-12-2-15,0-13 1 16,1-8 0-16,0-3 0 0,4-3 1 16,2 4-1-16,0 4 2 15,5 9-2-15,-4 16 0 16,3 7-2-16,1 20-21 16,15 6-52-16,-20 6-2 0</inkml:trace>
  <inkml:trace contextRef="#ctx0" brushRef="#br0" timeOffset="73528.1352">8571 7653 426 0,'0'0'5'16,"0"0"2"-16,-9 5 1 16,9-5 1-16,-10 24-1 15,9-3 1-15,1 3 0 0,6 5-1 16,9 1-4-16,8-1-2 15,3-5-2-15,5-5 0 16,-1-12-1-16,3-7 0 0,-11-5 0 16,-4-16 0-16,-10-11 1 15,-8-2 0-15,-5-6 0 16,-9 5 2-16,-5 1 0 16,-3 6 1-16,-1 12 0 0,1 12 0 15,0 8-1-15,4 16-1 16,5 7-1-16,4 0-5 15,9 3-9-15,0-4-35 16,11-12-33-16,7-12 0 16</inkml:trace>
  <inkml:trace contextRef="#ctx0" brushRef="#br0" timeOffset="73723.1266">8968 7321 469 0,'0'0'4'0,"-1"11"1"16,-1 6 2-16,2 12 0 16,0 8 0-16,4 13 0 15,2 7-2-15,4 10-5 0,4 5 0 16,0-6 0-16,2-3 0 16,-3-12-27-16,-1-7-55 15,-1-13-3-15</inkml:trace>
  <inkml:trace contextRef="#ctx0" brushRef="#br0" timeOffset="74149.3395">8816 7681 453 0,'0'0'3'15,"0"0"0"-15,0 13 0 16,0-13 1-16,20 9-1 0,1-6 1 15,8-3 0-15,6-6-3 16,8-8-7-16,0-15-13 16,1-6-20-16,-1-8-23 15,-10-9 2-15,-7-14 4 16,-11-5 13-16,-2-1 20 0,-13 0 22 16,1 14 21-16,-3 4 25 15,-7 16 20-15,4 19-3 16,5 19-6-16,-4 36-13 15,4 22-17-15,5 17-14 0,7 8-6 16,3 11-2-16,3 5-1 16,0-10-3-16,6-11 0 15,-1-13 0-15,0-20-2 0,-1-20-2 16,-3-20 1-16,0-7 0 16,1-18 0-16,-4 3 1 15,-1-1 1-15,-1 7 2 16,2 7 1-16,-3 8 0 0,4 13-2 15,-2 16-8-15,4 6-67 16,-2-2-5-16</inkml:trace>
  <inkml:trace contextRef="#ctx0" brushRef="#br0" timeOffset="74609.5995">9705 7820 372 0,'0'0'3'0,"11"-3"0"15,1-11 2-15,4-1 1 16,1-9-1-16,0-7 1 0,3-2 0 15,-1-3 1-15,-6 0 1 16,-7 7 2-16,-5 12 0 16,-1 17 1-16,-10-3 0 15,-6 19 0-15,0 20 0 16,2 5-1-16,3 5-4 16,6 2-3-16,5-7-4 0,10-4-12 15,6 1-52-15,11-23-16 16</inkml:trace>
  <inkml:trace contextRef="#ctx0" brushRef="#br0" timeOffset="74825.4868">10111 7967 431 0,'0'0'3'0,"0"0"1"0,-12-10-1 15,5 0 1-15,1-5 1 16,-3-9 1-16,0 1 2 15,3-5 1-15,-1 1-1 16,7 0 0-16,1-1-1 0,11 7 0 16,6 0-1-16,4 6-4 15,10 0-2-15,4-6-21 16,-5 3-58-16,20 5-3 16</inkml:trace>
  <inkml:trace contextRef="#ctx0" brushRef="#br0" timeOffset="75341.9557">11336 7724 441 0,'-2'15'5'0,"2"12"0"15,3 18 2-15,6 7 0 0,2 13 1 16,4 7 0-16,0 6 1 15,0 1 0-15,2-13-4 16,-4-15-3-16,-4-22 0 16,-2-18-3-16,-7-19-1 0,-7-29-2 15,-9-21-1-15,-2-24-1 16,-3-15 1-16,-3-10 2 16,2-7 0-16,6 6 1 0,9 9 3 15,7 15 1-15,7 20 1 16,17 23 0-16,8 22 1 15,8 19-1-15,6 13-1 16,-3 19 1-16,1 8 0 16,-10 12 0-16,-10 4-1 0,-13 3 1 15,-11-4-1-15,-7-6-4 16,-12-6-7-16,-11-13-33 16,-1-14-39-16,4-13-1 15</inkml:trace>
  <inkml:trace contextRef="#ctx0" brushRef="#br0" timeOffset="76043.8121">11896 7703 420 0,'0'0'4'0,"0"17"2"16,5-1 2-16,2 0-2 15,-3 1 2-15,6 2 0 0,-2-3 1 16,0 1 0-16,-8-17-4 16,0 0-1-16,2-18-1 15,-4-7 0-15,-7-11-1 16,0-3 1-16,-1-3-1 0,5 1-1 15,3 7 1-15,2 1-2 16,6 5 1-16,8 10-1 16,6 6 0-16,8 7 0 0,3-4 0 15,3 9-1-15,1-3 1 16,0 0-1-16,-3 3 1 16,-2 0-1-16,-4 6 1 15,-7 5 1-15,-3 11-1 16,-1 3 0-16,-6 9 1 0,-2 4 0 15,1 5 0-15,1-3 0 16,0-2 0-16,4-9 0 16,2-12 0-16,-1-12-1 15,2-10 0-15,1-17 0 0,-5-11-2 16,-2-7 2-16,-5 0-1 16,-5-4 1-16,-3 3 1 15,-10 5 1-15,-5 12 0 16,-3 9-2-16,1 13 0 0,-1 7 0 15,2 16 0-15,6 11 0 16,6-4-5-16,9-6-61 16,7 11-17-16,6-6-1 0</inkml:trace>
  <inkml:trace contextRef="#ctx0" brushRef="#br0" timeOffset="76231.7568">12585 7096 479 0,'-6'14'5'16,"6"11"0"-16,-1 17 1 15,0 10 0-15,4 13 0 0,8 11-2 16,2 6-4-16,5 5 0 16,4-6 0-16,-3-15-12 15,0-6-69-15,-1-10-3 16</inkml:trace>
  <inkml:trace contextRef="#ctx0" brushRef="#br0" timeOffset="76441.8607">12392 7602 424 0,'0'0'6'0,"-7"12"-1"16,7-12 1-16,5 14 0 15,8-8 1-15,11 0 0 0,8-3 0 16,10-3 1-16,13-6-5 16,9-6-2-16,7 2-8 15,5-1-45-15,7-4-25 16,1 5-2-16</inkml:trace>
  <inkml:trace contextRef="#ctx0" brushRef="#br0" timeOffset="76916.5334">12965 7654 418 0,'0'0'1'15,"0"0"2"-15,0 0 0 16,12 0 2-16,1-2 0 15,4-7 0-15,5-3 1 16,2-5 1-16,0-5-2 0,-2 0-1 16,1-2 0-16,-8-2 0 15,-7 4 0-15,-5 7 2 16,-3 15 1-16,-10-8 0 16,-2 14 1-16,-3 12 1 0,0 11-9 15,3 8 0-15,3 9 0 16,7-3 0-16,5 0 0 15,11-4 0-15,7-11 0 0,10-4 0 16,-3-17-30-16,9-6-53 16,0-4-3-16</inkml:trace>
  <inkml:trace contextRef="#ctx0" brushRef="#br0" timeOffset="77117.7804">13416 7465 336 0,'0'0'10'0,"0"0"4"16,0 0 4-16,-11-7 2 15,11 7 0-15,-10 3 2 16,7 8-1-16,-2 0 1 16,1 4-9-16,4 7-6 15,5-7-8-15,9 3-36 0,-3-6-41 16,4-7-4-16</inkml:trace>
  <inkml:trace contextRef="#ctx0" brushRef="#br0" timeOffset="77645.7583">13421 7643 454 0,'0'0'4'0,"-3"8"1"16,1 2 0-16,-1 3 1 15,1 2 0-15,2 2 0 0,0 1-2 16,0 3-2-16,0-12-12 15,10-2-43-15,0-4-27 16,1-3-1-16</inkml:trace>
  <inkml:trace contextRef="#ctx0" brushRef="#br0" timeOffset="78077.69">13599 7490 368 0,'0'0'6'0,"0"9"3"16,-1-1 2-16,-1 5 1 0,2 3 1 15,0 6 1-15,0 3 1 16,3 6 1-16,-2-5-4 16,6 1-5-16,0-3 0 15,0-6-2-15,1-6-1 0,-8-12-1 16,13-6-1-16,-6-12-1 16,-1-12 0-16,1-6 0 15,-1-3 0-15,0-3-1 16,6 3 1-16,-2 3-1 0,-1 11 0 15,6 11 0-15,1 13 0 16,2 5 0-16,4 15 2 16,-4 10-2-16,5 9 0 0,0 7 0 15,-4 0 0-15,1 4-13 16,-6 8-54-16,-2-14-14 16</inkml:trace>
  <inkml:trace contextRef="#ctx0" brushRef="#br0" timeOffset="81373.3509">3238 7674 254 0,'0'0'2'16,"0"0"0"-16,0 0 2 0,0 0-1 16,0 7 0-16,0-7 4 15,0 0 4-15,0 13 3 16,0-13 0-16,0 12 2 16,0-12-1-16,0 19 1 0,2-11 0 15,0 4-3-15,2-3-5 16,-1 3-2-16,1-3-2 15,0 6-2-15,0-5-1 0,0 4-1 16,-2-1 1-16,1 1 0 16,0-2-1-16,-1 0 0 15,-1-2 0-15,0 1 1 16,-1-11-1-16,1 14 0 0,-1-14 0 16,0 11 1-16,0-11-1 15,0 0 0-15,0 11 0 16,0-11 1-16,0 0-1 15,-1 10 0-15,1-10 0 0,0 0 0 16,0 0 1-16,0 0-1 16,0 0 0-16,0 0 0 15,0 0 0-15,0 0-1 16,0 0 0-16,0 0 1 16,0 0-1-16,0 0-1 0,0 0 0 15,0 0-3-15,0 0-16 16,7-1-47-16,-7 1-4 15</inkml:trace>
  <inkml:trace contextRef="#ctx0" brushRef="#br0" timeOffset="209831.5527">1487 10737 356 0,'0'0'7'0,"0"0"4"15,0 0 2-15,0 0 2 16,0 10 2-16,0-10 2 15,12 10 1-15,5-5 0 16,5-3-6-16,11-1-4 0,3 1-1 16,11-2-9-16,1 0 0 15,2-3 0-15,2-7 0 16,-1 5-10-16,-10-5-70 0,3-2-4 16</inkml:trace>
  <inkml:trace contextRef="#ctx0" brushRef="#br0" timeOffset="211109.5631">3095 10053 387 0,'0'0'4'0,"0"-10"2"16,0-1 3-16,0-2 1 15,-4-1 1-15,-1-5 1 16,-5 1 2-16,1-1 0 0,-7 3-3 16,3 2-3-16,-8 7-1 15,2 6-1-15,-5 4-2 16,-1 13 0-16,-2 8-2 15,1 12 0-15,-2 12-2 16,-1 14 0-16,4 12 0 0,2 3 0 16,4 8 0-16,8-1 0 15,7 0 0-15,4-8 0 16,10-13 0-16,12-13 0 0,12-13 0 16,7-21-3-16,16-11-42 15,2-6-37-15,0-14-1 16</inkml:trace>
  <inkml:trace contextRef="#ctx0" brushRef="#br0" timeOffset="211561.7915">3422 10351 359 0,'-4'11'3'16,"3"12"3"-16,0 10 0 15,1 5 3-15,0 4-1 16,7 2 1-16,4-1-1 0,3 0 1 16,7-11-2-16,0-17-2 15,2-11-1-15,2-11 1 16,-1-10-3-16,-7-8 2 16,-3-8 0-16,-10-6 1 0,-4-3 0 15,-7 0 1-15,-12 3 1 16,-4 8-1-16,-4 5 1 15,-4 13 0-15,-1 10-2 0,1 10 0 16,5 10-1-16,7 5-4 16,6 5-5-16,9-2-9 15,8-13-51-15,14 5-17 16</inkml:trace>
  <inkml:trace contextRef="#ctx0" brushRef="#br0" timeOffset="211985.6228">3814 10321 338 0,'0'0'5'16,"7"19"2"-16,-1 6 3 15,5 6 1-15,4 5 1 0,-1 1-2 16,3 4 1-16,5-2 1 15,-4-3-4-15,-2-17 1 16,-3-8 0-16,-1-11-1 0,-5-9 1 16,-4-10 1-16,-2-7-1 15,0 0 0-15,-1-2-2 16,1 1-3-16,1 1-2 16,3 4-1-16,2 3-4 0,10 6-11 15,-1-1-63-15,6-3-3 16</inkml:trace>
  <inkml:trace contextRef="#ctx0" brushRef="#br0" timeOffset="212903.9144">4371 10401 361 0,'0'0'5'16,"0"0"5"-16,0 0 1 15,0 0 1-15,-5-2 2 0,5 2 0 16,-9-10 2-16,9 10 0 15,-11-10-4-15,11 10-4 16,-12-10-1-16,12 10-3 16,-13-12-1-16,13 12-1 0,-10-9-1 15,10 9-1-15,-10-6 0 16,10 6 0-16,0 0-1 16,-9-7 2-16,9 7-1 15,0 0 0-15,0 0 0 0,0 0 0 16,0 0 0-16,-8-6 0 15,8 6 0-15,0 0 0 16,0 0 0-16,0 0 0 16,-10-1 0-16,10 1 0 0,0 0 0 15,-10-4-1-15,10 4 1 16,0 0-1-16,-11-5 1 16,11 5-1-16,-10-3 1 15,10 3-1-15,-12 0 0 0,12 0 1 16,-10 0 0-16,10 0-1 15,-14 2 1-15,14-2 0 16,-10 4 0-16,10-4-1 0,-13 4 1 16,13-4 0-16,-10 9 0 15,10-9 1-15,-9 8-1 16,9-8 1-16,-12 14-1 16,5-2-1-16,5 3 1 15,-2 4 0-15,0 7-1 0,4 4-1 16,0 6 0-16,8 1 0 15,5 1 1-15,0-4-1 16,5-5 1-16,1-7 0 16,3-12 1-16,-1-10 0 0,-2-16-1 15,1-12 0-15,-5-8 1 16,1 0-1-16,-1 0 0 16,-4 3 0-16,0 12 0 15,0 18-1-15,0 11 2 0,2 17-1 16,2 11 0-16,1 3 0 15,1 0-4-15,3 1-10 16,-1-5-53-16,-2-20-8 0</inkml:trace>
  <inkml:trace contextRef="#ctx0" brushRef="#br0" timeOffset="213086.0415">4561 9855 475 0,'0'0'3'0,"0"0"1"15,0 11 0-15,3 9 2 16,2 13 0-16,2 11 0 16,4 16 1-16,3 11-7 0,1 6 0 15,6 5 0-15,1-3 0 16,5 2-41-16,1-9-40 16,0-8-3-16</inkml:trace>
  <inkml:trace contextRef="#ctx0" brushRef="#br0" timeOffset="213545.5537">4914 10476 311 0,'0'0'3'0,"0"0"2"15,5 0 4-15,7-5-1 16,1-7 0-16,5-7 1 16,-1-7-1-16,3-2 2 15,1-6-2-15,-6 0 1 0,-4 1 1 16,-8 6 2-16,-3 8 1 16,-8 13 2-16,-3 12-1 15,-9 18 2-15,-4 15-2 16,5 10-4-16,0 5-4 0,6 5-2 15,8-4-3-15,9-6-3 16,12-16-8-16,14-11-21 16,25-19-49-16,-9-10 0 15</inkml:trace>
  <inkml:trace contextRef="#ctx0" brushRef="#br0" timeOffset="214046.3493">5300 10188 345 0,'0'0'4'0,"0"0"4"0,0 0 3 16,0 0 0-16,-2 12 3 15,2 2 0-15,-1 8 1 16,0 11 2-16,0 9-4 0,1 7-3 15,1 4-2-15,2 5-2 16,3-5-1-16,1-4-1 16,0-12-3-16,1-8-2 15,-1-13-1-15,-7-16 1 16,16-10-1-16,-9-17 0 0,2-11 1 16,1-6-2-16,-1-3 2 15,-1-2 0-15,4 5 0 16,-1 8 0-16,3 16 1 15,3 16 0-15,4 13 1 0,1 20-1 16,-2 10-5-16,2 8-13 16,0 3-56-16,-4-5-3 15</inkml:trace>
  <inkml:trace contextRef="#ctx0" brushRef="#br0" timeOffset="214241.5443">5701 9806 424 0,'0'0'6'0,"1"22"2"16,1 8 0-16,3 16 1 15,5 15 1-15,-1 17 0 16,4 11 1-16,5 12-1 0,0-5-7 16,4 1-3-16,-2-13-9 15,3-9-20-15,7-15-51 16,-13-18-1-16</inkml:trace>
  <inkml:trace contextRef="#ctx0" brushRef="#br0" timeOffset="214431.6381">5603 10268 438 0,'0'0'2'0,"0"0"1"15,0 9 1-15,7-1 2 16,9 4 0-16,6 0 1 15,10-3 0-15,11-2 0 16,11-6-2-16,11-1-2 0,12-7-7 16,6-13-14-16,12-6-58 15,7 0-5-15</inkml:trace>
  <inkml:trace contextRef="#ctx0" brushRef="#br0" timeOffset="215201.6505">7106 10198 297 0,'0'0'3'16,"0"0"3"-16,-4 9 2 16,4-9 2-16,-7 12 1 15,4-3 1-15,0 6 3 0,2 2 3 16,-1 3-2-16,2 10-3 15,0 6-2-15,3 7 0 16,3 5-2-16,1 4-1 0,3-2-2 16,0 1-3-16,0-8 0 15,-2-7-2-15,0-9-2 16,1-10 0-16,-9-17-1 16,9-3 1-16,-3-20-2 15,-3-12 1-15,-1-7-1 0,3-7 1 16,2-5 0-16,-2 0 0 15,1 4 0-15,2 7 1 16,6 13 0-16,0 10 1 16,7 12 0-16,1 8 1 0,3 4 1 15,1 6 0-15,3-1 0 16,-3-6 0-16,3-5-1 16,-5-10 0-16,1-8-1 15,-6-4-1-15,-2 0 1 0,-2 3 0 16,-2 8 2-16,1 15-1 15,-3 11 2-15,6 16 0 16,-6 12 0-16,5 5 0 0,-4 4 0 16,3 3-2-16,-1-4-6 15,-7-8-9-15,5-4-18 16,-3-4-33-16,-5-11-13 16</inkml:trace>
  <inkml:trace contextRef="#ctx0" brushRef="#br0" timeOffset="215704.6084">7981 10230 398 0,'0'0'3'15,"-3"20"2"-15,1 4 1 16,2 8 1-16,0 7 1 16,3 1 0-16,5 2 0 0,5 2 0 15,1-8-2-15,6-12-2 16,-3-12-1-16,2-11 0 16,-4-6-1-16,-1-13 1 15,-10-8 0-15,-1-9-1 16,-3-1 1-16,-4-3 0 0,-3 3 0 15,-6 5 1-15,-3 7-1 16,-2 9 0-16,4 15 0 16,-1 13 0-16,5 9-2 0,8 10-5 15,2-4-11-15,5-5-48 16,13 0-17-16,-2-11-3 16</inkml:trace>
  <inkml:trace contextRef="#ctx0" brushRef="#br0" timeOffset="216057.7632">8315 9740 411 0,'0'16'7'0,"-1"14"1"0,1 15 0 16,0 12 2-16,7 11-1 16,2 11 2-16,4 6-1 15,3 7 1-15,7-10-7 16,-1-9-1-16,-2-11-1 0,0-11-1 15,-3-12 0-15,-3-11-2 16,-8-5-2-16,-1-14-1 16,-5-9-1-16,-9-9 1 15,-3-12-1-15,-7-7 0 0,-3-5 1 16,-3-2 0-16,-5 3 4 16,-2 7 1-16,-1 10 1 15,2 15 1-15,2 4 0 16,5 15 0-16,7 9 0 0,6 8 1 15,11-2-3-15,6-1 0 16,14-3-1-16,6-10-2 16,13-8-7-16,1-12-18 15,-6-5-51-15,17-10 0 0</inkml:trace>
  <inkml:trace contextRef="#ctx0" brushRef="#br0" timeOffset="216360.9327">8923 10657 425 0,'0'0'4'16,"-11"0"-2"-16,11 0-1 15,-11-17-4-15,8-2-11 16,-2-11-35-16,-3-17-20 0,-1-12 1 15,5-8 17-15,-8-2 27 16,-1-1 18-16,0 13 14 16,-10 10 16-16,0 16 38 15,2 24 18-15,0 17-7 0,0 14-23 16,13 10-22-16,2 7-18 16,5-5-14-16,12 3-22 15,5-11-51-15,10-8-2 16</inkml:trace>
  <inkml:trace contextRef="#ctx0" brushRef="#br0" timeOffset="216631.6263">9224 10626 341 0,'0'0'6'0,"0"0"3"15,0 0 0-15,0 0 2 16,-6-16 1-16,-1-4 0 15,-8-15 0-15,-1-13 0 16,-4-15-5-16,-6-12 0 0,2-5-3 16,2-2 1-16,1 7 0 15,4 5-2-15,7 13 0 16,4 12 0-16,6 15-1 0,10 15 0 16,10 8-1-16,8 7 0 15,4 0-4-15,8 7-8 16,-2 9-42-16,9-3-23 15,-6 4-4-15</inkml:trace>
  <inkml:trace contextRef="#ctx0" brushRef="#br0" timeOffset="216842.1997">8968 10279 404 0,'0'0'2'16,"0"0"0"-16,5 8 2 16,8-6 1-16,7 1 1 0,7-1-1 15,9-2 1-15,8-2-1 16,14-5-6-16,8-10-12 16,10-10-49-16,5 10-12 15</inkml:trace>
  <inkml:trace contextRef="#ctx0" brushRef="#br0" timeOffset="217182.1089">9704 10542 416 0,'0'0'1'0,"-11"-6"-1"15,8-5-2-15,-4-9-6 16,2-13-19-16,-4-15-10 16,-1-7 0-16,-4-5 10 15,0 0 17-15,5 4 10 0,-10 10 6 16,1 17 11-16,-3 12 18 15,1 17 10-15,4 14 0 16,2 6-13-16,13 6-19 16,1-9-16-16,8-2-24 15,21-4-50-15,-4-8-1 0</inkml:trace>
  <inkml:trace contextRef="#ctx0" brushRef="#br0" timeOffset="217593.5099">10200 10149 394 0,'0'0'6'0,"0"0"3"0,0 0 3 16,-8 0 1-16,8 0 1 16,-14 3 1-16,6 1 1 15,-5-1 0-15,1 2-4 0,-3 2-8 16,-1 4-4-16,-4 7 0 15,0 7 0-15,1 10 0 16,-1 7 0-16,5 8 0 16,1 2 0-16,10 1 0 0,4-6 0 15,15-5 0 1,5-18 0-16,18-9-12 0,5-18-34 16,8-14-37-16,4-9-1 15</inkml:trace>
  <inkml:trace contextRef="#ctx0" brushRef="#br0" timeOffset="219945.9348">10646 10244 307 0,'0'0'7'15,"0"0"5"-15,0 0 2 0,0 0 3 16,0 0 3-16,-5-5 3 15,5 5-1-15,-8-8 1 16,8 8-5-16,-11-9-5 0,11 9-2 16,-15-15-3-16,6 5-3 15,-2 3-1-15,4-1-1 16,-4 2 1-16,0 2-4 16,3 0 0-16,-3 0 0 0,2 4 0 15,0 0 0-15,-1 0 0 16,0 0 0-16,4 4 0 15,-5 0 0-15,11-4 0 16,-16 10 0-16,8-2 0 16,-3 3 0-16,4 5 0 0,-2 6 0 15,3 4 0-15,2 3 0 16,2 5 0-16,2 0 0 16,3-2 0-16,5-3 0 15,2-6 0-15,5-10 0 0,1-11 0 16,6-4-3-16,-3-11 0 15,-1-3 0-15,4 4 0 16,-2-2-2-16,1 7 0 0,-3 6-2 16,0 4-3-16,-4 6-6 15,4 3-16-15,0-5-46 16,-3-7 0-16</inkml:trace>
  <inkml:trace contextRef="#ctx0" brushRef="#br0" timeOffset="220099.1755">10794 9882 465 0,'0'0'4'16,"-2"11"1"-16,-2 11 1 16,4 16 0-16,0 9 1 0,0 13 0 15,7 2 1-15,3 6-5 16,4 2-3-16,5-9 0 16,5-5-13-16,-4-10-65 15,0-13-5-15</inkml:trace>
  <inkml:trace contextRef="#ctx0" brushRef="#br0" timeOffset="220303.8658">10622 10300 424 0,'0'0'1'16,"5"9"1"-16,6 0 0 15,11-3 1-15,6 0 0 0,9-4 0 16,11-2-3-16,11 0-3 16,6-11-9-16,10-13-46 15,3 4-15-15</inkml:trace>
  <inkml:trace contextRef="#ctx0" brushRef="#br0" timeOffset="220907.3141">11450 10524 427 0,'0'0'1'16,"0"0"-1"-16,-3-17-1 0,-1-5-6 16,0-13-11-16,-4-11-1 15,-6-7-1-15,4-4 10 16,-7 4 9-16,0 5 5 16,-1 13 5-16,-4 12 5 0,4 20 14 15,-3 11 0-15,8 11-2 16,1 7-7-16,3-1-11 15,8-5-6-15,1-11-6 0,12-2-10 16,2-12-12-16,9-5-17 16,4-2-15-16,1 0-3 15,2-5-1-15,-2 10 10 16,-3 2 18-16,-7 5 20 0,2 4 21 16,-9 11 22-16,-3 2 16 15,-3 8 7-15,-1 7-2 16,4 1-10-16,1 5-12 15,2-4-8-15,6 0-6 0,3-12-2 16,0-4-3-16,5-12-2 16,-2-9-3-16,-2-15-2 15,-2-6-1-15,-5-6 1 16,-4-3 2-16,-8-4 1 0,-3 2 2 16,-11 3 0-16,-5 5 0 15,-1 7 2-15,-1 5-1 16,-3 11-2-16,4 4-3 15,8 7-8-15,2 3-8 16,9 5-31-16,7 2-38 0,6-1 0 16</inkml:trace>
  <inkml:trace contextRef="#ctx0" brushRef="#br0" timeOffset="221443.9363">11852 10188 414 0,'0'0'3'16,"0"14"0"-16,0 3 3 0,3 10 1 16,4 1 0-16,1 5 1 15,0 3 0-15,1-3-1 16,3-4-1-16,-2-11-2 16,1-14-1-16,-1-11-2 0,0-20-1 15,2-14 0-15,-1-7 0 16,-1-5 0-16,6 1 0 15,-2 6 1-15,2 11-1 0,0 14 2 16,1 20-1-16,0 9 1 16,2 20-1-16,2 8-2 15,-3 3-8-15,3-11-53 16,-2 13-16-16</inkml:trace>
  <inkml:trace contextRef="#ctx0" brushRef="#br0" timeOffset="221896.0951">13199 9266 439 0,'0'0'5'0,"-16"-3"1"16,3 0 2-16,-5 3 1 15,-7 0 2-15,-3 0 0 16,-6 8 0-16,-7 8 0 0,-3 10-11 16,1 17 0-16,-2 17 0 15,1 18 0-15,2 21 0 16,8 25 0-16,5 17 0 16,9 9 0-16,15 6 0 0,6 1 0 15,20-14 0-15,12-10 0 16,14-19 0-16,4-26 0 15,21-31-59-15,4-4-28 16,4-17 0-16</inkml:trace>
  <inkml:trace contextRef="#ctx0" brushRef="#br0" timeOffset="222513.9803">13382 10396 386 0,'-3'19'2'0,"1"19"2"16,2 14 0-16,0 14 2 0,3 11 0 16,4 10 1-16,1 0 2 15,-1 1 0-15,3-19-1 16,0-21-1-16,-4-24-2 16,-6-24 0-16,0-24-1 15,-13-27-1-15,0-28-2 0,-5-19-1 16,0-14 0-16,-2-10-1 15,3-1 0-15,7 5 0 16,7 4 0-16,3 17 0 0,10 17 1 16,10 28 1-16,6 19 0 15,7 21 1-15,-1 19 1 16,-1 23-1-16,-6 16 0 16,-7 15 1-16,-8 6 1 0,-10 1-1 15,-3-1-2-15,-15-13-3 16,-2-8-10-16,-7-17-17 15,3-20-46-15,5-9-4 16</inkml:trace>
  <inkml:trace contextRef="#ctx0" brushRef="#br0" timeOffset="222951.7793">13890 10172 412 0,'0'11'2'0,"0"5"2"16,3 7 0-16,6-2 1 0,3 1 0 15,4-5 1-15,3-2-1 16,3-10 1-16,0-15-2 16,1-17 0-16,-6-11-1 15,-3-7-1-15,-9-5 1 0,-5 4 2 16,-2 3 0-16,-10 11 1 15,-9 15-1-15,1 9-1 16,-2 12 1-16,-1 15-1 16,3 12-1-16,7 1-4 0,9 3-5 15,4-7-11-15,17-8-39 16,8-1-25-16,6-11-1 16</inkml:trace>
  <inkml:trace contextRef="#ctx0" brushRef="#br0" timeOffset="223217.7062">14298 9879 406 0,'0'0'5'16,"0"0"3"-16,-6 0 2 15,6 0 1-15,-19 18 0 0,2-1 1 16,1 5-1-16,-4 5 1 16,-4 4-4-16,9 1-5 15,1 4 0-15,9-2-2 16,5-2-1-16,13-5 1 0,8-1-1 15,8-5 0-15,7-1-1 16,0 1 0-16,-2-1 2 16,-7 4-1-16,-9 5 0 0,-6 3-1 15,-12-2-2-15,-8 2-5 16,-9-10-6-16,-4-4-18 16,5-12-48-16,-3-11 0 15</inkml:trace>
  <inkml:trace contextRef="#ctx0" brushRef="#br0" timeOffset="223392.0307">14520 9636 409 0,'0'8'8'0,"1"13"1"0,3 17 1 16,2 13 1-16,3 10-1 15,7 17 1-15,0 7 0 16,5 9-1-16,1-7-12 0,-3-7-14 15,-2-10-60-15,3-10-4 16</inkml:trace>
  <inkml:trace contextRef="#ctx0" brushRef="#br0" timeOffset="223559.8445">14438 10132 446 0,'0'0'1'0,"0"0"1"15,6 0 0-15,11 0 0 16,2 0 1-16,13 0-1 0,10-4-1 16,13-2-6-16,8-6-16 15,1-4-54-15,21-1 1 16</inkml:trace>
  <inkml:trace contextRef="#ctx0" brushRef="#br0" timeOffset="223991.7096">15096 10093 424 0,'0'0'3'0,"0"0"1"15,0 0-1-15,0 0 1 16,0 0-2-16,0 0 1 16,5-4 0-16,5-2-4 0,12 0-13 15,6 6-42-15,6-8-17 16,7 4-4-16</inkml:trace>
  <inkml:trace contextRef="#ctx0" brushRef="#br0" timeOffset="224237.2031">15872 9520 434 0,'-9'0'7'16,"0"5"1"-16,-2 6 1 0,-1 8 0 16,4 13 1-16,2 14 0 15,1 15 0-15,5 10 0 16,13 8-6-16,3 4-4 16,5-1 0-16,-2-5-3 15,3-5-12-15,-4-11-62 0,-2-19-5 16</inkml:trace>
  <inkml:trace contextRef="#ctx0" brushRef="#br0" timeOffset="224411.8845">15659 10022 424 0,'0'0'6'16,"0"0"0"-16,-2 7 0 15,2-7 1-15,9 6 0 0,8-3 0 16,8-1-1-16,10-2 1 15,9-2-8-15,16-5-5 16,7-8-9-16,15-11-46 16,6 8-16-16</inkml:trace>
  <inkml:trace contextRef="#ctx0" brushRef="#br0" timeOffset="224807.8059">16388 10274 385 0,'0'0'5'0,"0"0"3"0,0 0 0 16,-11 8 1-16,11-8 0 16,-19-6 1-16,5-10 0 15,-2-5 1-15,-1-8-5 16,4-3-1-16,1-2-2 0,3-2 1 15,9 5-2-15,5 7-1 16,10 3-6-16,14 10-7 16,5 1-12-16,12 5-23 15,11 5-31-15,1 0-2 0</inkml:trace>
  <inkml:trace contextRef="#ctx0" brushRef="#br0" timeOffset="225405.4763">16838 10014 374 0,'0'0'7'0,"0"0"3"15,-4-5 3-15,4 5 0 0,-14-9 3 16,14 9 0-16,-14-15 2 16,4 6 0-16,1-2-4 15,-1 2-5-15,0 1-6 16,-1-4-3-16,3 6 0 0,-4-2 0 16,6 1 0-16,6 7 0 15,-13-7 0-15,13 7 0 16,0 0 0-16,-12-5 0 0,12 5 0 15,0 0 0-15,0 0 0 16,-7-5 0-16,7 5 0 16,-10 0 0-16,10 0 0 15,-11 5 0-15,11-5 0 0,-12 9 0 16,12-9 0-16,-16 18 0 16,10-7 0-16,-3 1 0 15,2 0 0-15,-3 2 0 16,2 1 0-16,-1-1 0 15,1 6 0-15,0 2 0 0,3 2 0 16,2 6 0-16,3 1 0 16,0 2 0-16,6-3 0 15,4-4 0-15,6-4-2 16,2-14 1-16,3-8 1 0,1-8-1 16,2-13 1-16,-2-7 0 15,-3-3 1-15,0 2-1 16,-1 2 0-16,-3 10 0 15,2 10 1-15,-2 7-1 0,3 10 0 16,-1 4 0-16,3 3 2 16,-2 0-2-16,-1-8 0 15,4-7 0-15,-6-5 0 0,0-12 0 16,-5-4 0-16,-1 0 0 16,-1 1 0-16,-2 2 0 15,-6 16 0-15,16-3 0 16,-8 13 0-16,4 7 0 15,5 9 0-15,1-6 0 0,12 0-38 16,0 1-45-16,-2-4-2 16</inkml:trace>
  <inkml:trace contextRef="#ctx0" brushRef="#br0" timeOffset="225728.1988">17406 9861 476 0,'0'0'4'15,"-8"0"0"-15,8 0 1 16,-15 0 0-16,2 0 1 16,-1 8 0-16,-3 5-1 0,-2 5-5 15,1 4 0-15,0 7 0 16,4-2 0-16,3 4 0 15,4 0 0-15,7-2 0 16,6-2 0-16,9-5 0 0,5-5 0 16,0 3 0-16,4-3-2 15,-2 4-1-15,-5 1 1 16,-5 7 1-16,-7 1-1 0,-5 0-3 16,-7 5-25-16,-8-9-47 15,-4-5-3-15</inkml:trace>
  <inkml:trace contextRef="#ctx0" brushRef="#br0" timeOffset="226022.2865">17899 9377 426 0,'0'0'6'0,"-4"20"1"16,2 6 2-16,2 13 0 16,0 22 1-16,2 16 0 0,4 15 1 15,4 10-1-15,1 1-5 16,8-1-4-16,0-15-6 15,7-4-27-15,-2-25-47 16,-1-20-3-16</inkml:trace>
  <inkml:trace contextRef="#ctx0" brushRef="#br0" timeOffset="226599.944">18443 10086 463 0,'0'0'2'0,"0"0"2"16,0-5 1-16,0 5 1 0,-3-12 2 15,3 12 1-15,-6-13 0 16,6 13-4-16,-6-13-5 16,6 13 0-16,-12-8 0 15,12 8 0-15,-12-10 0 0,12 10 0 16,-13-14 0-16,13 14 0 15,-16-17 0-15,12 6 0 16,-4 0 0-16,6 0 0 16,2 11 0-16,-11-15 0 0,11 15 0 15,-5-10 0-15,5 10 0 16,0 0 0-16,-8-5 0 16,8 5 0-16,0 0 0 15,-13 2 0-15,13-2 0 0,-11 6 0 16,11-6 0-16,-10 12 0 15,10-12 0-15,-14 10 0 16,14-10 0-16,-15 14 0 16,4-3 0-16,5 3 0 15,-2 5 0-15,2 5 0 0,0 5 0 16,4 5 0-16,2-3 0 16,2 0 0-16,7-6 0 15,2-6 0-15,2-12 0 0,5-7 0 16,1-9 0-16,-3-8 0 15,3 0 0-15,-1 7 0 16,0 5 0-16,2 8 0 16,-5 14 0-16,6 9 0 0,1 1 0 15,-1 2 0-15,1-2 0 16,2-13-3-16,0-7-26 16,-4-12-37-16,-2-21-18 15,-3-11-2-15</inkml:trace>
  <inkml:trace contextRef="#ctx0" brushRef="#br0" timeOffset="226740.2134">18622 9607 378 0,'0'0'9'16,"0"0"4"-16,0 4 1 16,3 14 2-16,2 12 1 15,-1 12 0-15,0 10 0 0,7 6 1 16,-4 9-8-16,8 4-8 16,3-1-2-16,4-5-5 15,-5-17-24-15,1-6-51 0,0-11-4 16</inkml:trace>
  <inkml:trace contextRef="#ctx0" brushRef="#br0" timeOffset="226908.0201">18523 9989 453 0,'0'0'2'0,"0"0"0"15,0 0 0-15,11-2 1 16,3 0-1-16,5-2 0 0,6-2-1 15,13-1-6-15,2-4-22 16,1-2-48-16,18 5-1 16</inkml:trace>
  <inkml:trace contextRef="#ctx0" brushRef="#br0" timeOffset="227429.9878">19152 10164 369 0,'0'0'1'16,"-5"-15"-1"-16,2-8-7 15,0-12-10-15,-4-13-6 16,3-12 5-16,-2-4 16 15,-1-2 10-15,-1 11 7 0,-2 10 2 16,-2 15 8-16,-2 21 11 16,0 13 6-16,2 18-7 15,3 15-14-15,3-3-12 16,6 2-9-16,10-7 0 0,7-2-4 16,6-11-9-16,7-4-7 15,1-4-5-15,1 1-1 16,0-3 2-16,-3 3 3 15,-5 4 6-15,-7-3 9 16,1 4 6-16,-8-3 11 0,1-3 5 16,-11-8 2-16,14 0-1 15,-5-8-4-15,2-9-2 16,-3-5-4-16,1-4-1 16,-2-1-1-16,-5-4-2 0,-2 4 1 15,-4 3 0-15,-12 5 2 16,-4 7-1-16,-5 7 0 15,0 5-1-15,0 5 0 0,3 11-2 16,7 6-4-16,4 5-9 16,11 5-19-16,13 1-48 15,6-1-2-15</inkml:trace>
  <inkml:trace contextRef="#ctx0" brushRef="#br0" timeOffset="227797.394">19587 10129 402 0,'0'0'5'0,"-1"10"1"16,1-10-1-16,-1 10 1 15,1-10 0-15,0 0 2 16,5-17-2-16,0-8 3 16,7-8-4-16,1-10-1 0,-2-3 2 15,6 0 0-15,-4 8 0 16,2 11 1-16,0 14-1 15,0 13-1-15,0 20-1 16,-1 9-3-16,5 9-6 0,1-3-14 16,-12 4-59-16,16-4-4 15</inkml:trace>
  <inkml:trace contextRef="#ctx0" brushRef="#br0" timeOffset="228313.7203">20095 9893 452 0,'0'0'3'0,"0"0"1"0,-2-11 1 16,2 11 1-16,-2-13 1 16,2 13 2-16,-5-11 0 15,5 11 2-15,0 0-6 0,-10-9-5 16,10 9 0-16,0 0 0 15,-10 0 0-15,10 0 0 16,0 0 0-16,-13 4 0 16,13-4 0-16,0 0 0 0,-11 0 0 15,11 0 0-15,0 0 0 16,-11-1 0-16,11 1 0 16,-7 0 0-16,7 0 0 15,-13 7 0-15,2 0 0 0,2 3 0 16,-1-3 0-16,-1 3 0 15,3-3 0-15,8-7 0 16,-15 14 0-16,14-3 0 0,1 0 0 16,8 4 0-16,3 2 0 15,4 0 0-15,2 0 0 16,2 2 0-16,-1-2 0 16,-2-7 0-16,0-5 0 15,-4-5 0-15,1-8 0 0,-3-1 0 16,-1-2 0-16,2 5 0 15,0 6-4-15,-1 6 1 16,3 9-2-16,0 10 0 16,2 3-2-16,2-1-2 15,2-5-9-15,1-20-52 0,0-2-9 16</inkml:trace>
  <inkml:trace contextRef="#ctx0" brushRef="#br0" timeOffset="228481.5111">20351 9257 439 0,'0'0'7'15,"-4"-16"1"-15,4 16 4 16,-3-10 0-16,3 10 2 16,0 23 1-16,4 13-11 15,6 14-4-15,2 24 0 0,3 8 0 16,4 10 0-16,3 3 0 16,4 0 0-16,-3-12-9 15,2-5-76-15,-3-9-2 16</inkml:trace>
  <inkml:trace contextRef="#ctx0" brushRef="#br0" timeOffset="229829.8443">2985 12130 410 0,'0'0'5'16,"0"0"2"-16,0 0 1 15,0 0 1-15,0 0 1 0,0 0 0 16,0 0 0-16,-8 0 1 16,8 0-5-16,0 24-2 15,7 2-2-15,2 8 0 0,6 4-1 16,-3 3 0-16,4 1 0 16,-1-2-1-16,2-8 0 15,-7-14 0-15,2-18-1 16,-6-18-1-16,-1-18-1 0,-3-10 0 15,0-7-1-15,-1-1 0 16,4 3 1-16,4 12-1 16,3 18 2-16,7 20 0 15,3 14 2-15,4 17 1 0,3 7-1 16,0 1 2-16,-1-2 0 16,-3-7 0-16,-2-16-1 15,-3-13 0-15,-8-19 0 16,0-13 1-16,-2-6-1 0,-1-4 1 15,5 1 0-15,-4 5 1 16,2 13 0-16,3 13 1 16,1 14 0-16,1 17 0 15,2 12-1-15,4 9-7 0,-4 0-28 16,7 0-47-16,1-3-3 16</inkml:trace>
  <inkml:trace contextRef="#ctx0" brushRef="#br0" timeOffset="230363.9122">3886 12293 337 0,'0'0'3'0,"0"15"1"0,0-15 1 16,13 14 1-16,-3-10 1 15,-1-4 4-15,6-8-1 16,-2-10 0-16,0-13-2 15,-3-8-1-15,-4-7-1 0,-3-2 0 16,-3 1 2-16,-7 9-1 16,-5 9 2-16,-4 15-1 15,-2 14 0-15,0 11 0 0,-3 13 0 16,7 4-1-16,-2 1-4 16,10 0-5-16,1-11-6 15,5-7-21-15,22-16-49 16,-14-18-2-16</inkml:trace>
  <inkml:trace contextRef="#ctx0" brushRef="#br0" timeOffset="230733.488">4117 11497 458 0,'1'8'2'15,"-1"19"1"-15,4 13 0 16,4 11 1-16,0 13 0 15,2 10 0-15,5 8 0 0,-1 4 0 16,2-8-2-16,0-12 0 16,2-11-2-16,-5-19-1 15,-3-11-2-15,-1-10 0 16,-9-15-1-16,0 0 0 16,1-21 0-16,-7-1 1 0,-8-3 0 15,-5-2 2-15,-2 1 1 16,-4 2 2-16,-3 9 1 15,-1 5 0-15,-1 7 1 0,0 3 1 16,0 12 1-16,4 6 0 16,2 6 0-16,5 3-1 15,9 2-1-15,6 0-1 16,4-8-3-16,17 1 0 0,4-12 0 16,12-3-8-16,2-13-23 15,-1-5-49-15,13-5-3 16</inkml:trace>
  <inkml:trace contextRef="#ctx0" brushRef="#br0" timeOffset="230972.3142">4626 12200 417 0,'0'0'6'15,"-10"4"-1"-15,10-4 0 16,-18 0-4-16,10-7-7 16,-5-15-17-16,-2-10-47 15,5-8-1-15</inkml:trace>
  <inkml:trace contextRef="#ctx0" brushRef="#br0" timeOffset="231071.98">4519 11864 442 0,'0'11'4'16,"-2"7"1"-16,-2 7 1 16,2 1-1-16,2 3 0 0,1 3-4 15,6-5-12-15,8-1-59 16,6-13-8-16</inkml:trace>
  <inkml:trace contextRef="#ctx0" brushRef="#br0" timeOffset="231321.7778">4916 12305 436 0,'0'0'2'16,"-6"-12"-1"-16,-7-12 0 15,-1-12 0-15,-4-16 0 0,-4-15-1 16,-1-16 1-16,-2-12-1 16,1-2 0-16,3 4 1 15,6 12 0-15,2 14 1 0,7 17 2 16,6 16 1-16,1 20 0 15,10 14 0-15,10 5 0 16,7 8 0-16,5 1-1 16,7 2-2-16,2-1-3 15,5 4-10-15,-5-5-20 0,-10 1-46 16,5 3-2-16</inkml:trace>
  <inkml:trace contextRef="#ctx0" brushRef="#br0" timeOffset="231546.2762">4681 11944 438 0,'0'0'3'16,"0"0"1"-16,0 0 0 15,0 0 1-15,0 0 0 16,12 7 1-16,7-7-1 15,8-1 1-15,11-7-4 0,5-2-3 16,8-1-9-16,2-7-31 16,4-1-36-16,2 2-3 15</inkml:trace>
  <inkml:trace contextRef="#ctx0" brushRef="#br0" timeOffset="231845.7138">5277 12194 296 0,'-3'-8'1'0,"-2"-7"0"15,-3-10-1-15,0-11 1 16,-6-6 2-16,0-7 10 15,-3 5 8-15,-1-2 1 16,1 14 3-16,1 13-2 0,4 13 0 16,2 13 0-16,2 15-2 15,8 9-10-15,0-1-8 16,12 1-9-16,4-7-8 0,11-6-19 16,7-5-46-16,-3-8-1 15</inkml:trace>
  <inkml:trace contextRef="#ctx0" brushRef="#br0" timeOffset="232047.8645">5521 11990 377 0,'0'0'7'0,"0"0"3"0,0-11 2 15,0 11 3-15,-10-15 2 16,0 10 0-16,-4-1 1 16,-3 0 2-16,-5 6-7 0,3 10-8 15,1 11-5-15,-1 6 0 16,7 9 0-16,9 1 0 15,3 1 0-15,12-2 0 0,11-8 0 16,8-5 0-16,4-21-25 16,-1-3-57-16,20-14-4 15</inkml:trace>
  <inkml:trace contextRef="#ctx0" brushRef="#br0" timeOffset="232709.0446">5963 11973 385 0,'0'0'7'0,"0"0"3"16,0 0 2-16,0 0 2 15,0 0 1-15,0 0 2 16,0 0 0-16,0 0 2 16,0 0-7-16,0 0-9 0,-9-9-3 15,9 9 0-15,-12-11 0 16,12 11 0-16,-15-11 0 16,15 11 0-16,-15-9 0 15,15 9 0-15,-12-12 0 0,12 12 0 16,-12-9 0-16,12 9 0 15,-12-9 0-15,12 9 0 16,-7-13 0-16,7 13 0 16,-8-11 0-16,8 11 0 0,-8-11 0 15,8 11 0-15,0 0 0 16,0 0 0-16,-8-8 0 16,8 8 0-16,0 0 0 15,0 0 0-15,0 0 0 0,-9 1 0 16,9-1 0-16,0 0 0 15,-12 11 0-15,12-11 0 16,-9 12 0-16,9-12 0 16,-12 12 0-16,3-3 0 0,5 0 0 15,-2 6 0-15,2 0 0 16,2 3 0-16,2 3 0 16,0 0 0-16,7 1 0 15,-1-2 0-15,6-2 0 0,-1-3 0 16,0-6 0-16,4-5 0 15,-3-2 0-15,2-2 0 16,0 0 0-16,3 3 0 16,1 1 0-16,1 4-2 0,1-1-5 15,4 3-7-15,-6-8-7 16,5-2-31-16,-3-14-29 16,-6-12-2-16</inkml:trace>
  <inkml:trace contextRef="#ctx0" brushRef="#br0" timeOffset="232857.4832">6102 11413 428 0,'0'0'6'16,"0"0"2"-16,0 23 2 16,1 14 0-16,3 13 1 15,3 10 1-15,7 9 0 0,0 6 0 16,7 7-10-16,-1-4-2 16,4-9-2-16,-5-22-32 15,4-6-46-15,-4-11-4 16</inkml:trace>
  <inkml:trace contextRef="#ctx0" brushRef="#br0" timeOffset="233059.2759">5905 11872 470 0,'0'0'2'15,"0"0"0"-15,0 0 0 16,10 3 1-16,2 0-1 0,8-2 1 15,6 1 0-15,6-2 1 16,5 0-3-16,9 0-1 16,6-6-7-16,9 0-12 15,6-5-58-15,3-1-4 0</inkml:trace>
  <inkml:trace contextRef="#ctx0" brushRef="#br0" timeOffset="233644.1083">6756 12064 448 0,'0'0'4'15,"0"0"-1"-15,-15 0 0 16,5-14 0-16,-1-17-5 0,4-8-5 16,-5-15-6-16,2-9 1 15,2-7-2-15,1 5 8 16,1 10 6-16,-1 15 2 16,1 20 7-16,-4 19 6 0,0 18 5 15,0 14 0-15,-1 7-2 16,5 1-8-16,0-5-7 15,6-8-4-15,5-9-3 0,4-5-3 16,4-8-1-16,4-2-2 16,1 1 0-16,1 1 0 15,-2 5 2-15,-1 3 1 16,0 3 2-16,-1 3 2 0,0 4 2 16,-1 0 2-16,1 0 1 15,3-5 1-15,-2 0 2 16,2-8 0-16,2-4 0 0,-2-5 1 15,0-5-1-15,-3-10 1 16,4-4-1-16,-12-5 0 16,-1-2-1-16,-6-5 1 15,0 1 0-15,-9 2 1 16,-3 5-1-16,-4 5 0 16,-2 10-2-16,4 8-3 0,0 5 0 15,5 16 0-15,5-1 0 16,4 8-10-16,4-4-10 15,15 2-30-15,2-4-32 0,-1-4-2 16</inkml:trace>
  <inkml:trace contextRef="#ctx0" brushRef="#br0" timeOffset="233924.0363">7163 11939 391 0,'0'0'4'0,"0"0"3"16,0 0 1-16,-4 11 1 15,4-11 0-15,0 0 1 16,0 0-1-16,-7-15 1 0,4-5-3 16,3-2-2-16,0-4-1 15,0-1 0-15,5 5 1 16,1 4-1-16,5 12 1 15,1 12-1-15,6 15 0 16,2 9-4-16,2 0-7 0,4 7-27 16,1 1-45-16,1-1-2 15</inkml:trace>
  <inkml:trace contextRef="#ctx0" brushRef="#br0" timeOffset="234520.4282">7650 11365 472 0,'0'0'2'0,"-1"8"-1"0,1-8 1 15,-5 16-1-15,4-5 0 16,1-1-4-16,0-1-8 15,5 5-28-15,4-3-38 16,0 2-3-16</inkml:trace>
  <inkml:trace contextRef="#ctx0" brushRef="#br0" timeOffset="234764.2834">7731 11960 349 0,'0'0'5'0,"10"12"3"16,0 0 5-16,2 5 1 15,6 4 2-15,-1 7 1 16,2 7 0-16,-1 9 2 16,-7 0-4-16,-3 4-5 0,-8 0-2 15,-8 0-4-15,-8-10-6 16,-4-5-10-16,-6-14-20 15,-9-18-47-15,12-6-3 16</inkml:trace>
  <inkml:trace contextRef="#ctx0" brushRef="#br0" timeOffset="235175.7339">8951 12126 430 0,'0'0'3'0,"-10"-7"0"16,-1-11 1-16,-8-10 0 16,-3-13 0-16,-5-18-1 0,-3-14 1 15,-6-18-1-15,3-11-2 16,2-4-1-16,5 12-1 16,8 6 0-16,6 13 0 0,7 17 1 15,6 16 0-15,13 20 1 16,6 14 0-16,11 8 0 15,6 0 1-15,5 3-2 16,2 6-4-16,1-4-8 16,4 2-26-16,-2 2-38 15,-11-1-2-15</inkml:trace>
  <inkml:trace contextRef="#ctx0" brushRef="#br0" timeOffset="235537.6707">8662 11630 453 0,'0'0'2'16,"-4"13"1"-16,1 0 1 15,3 2-1-15,0 3 1 0,8 5 0 16,4 2 0-16,7 6 0 16,5-5-2-16,12 5 0 15,2-2-1-15,6-2 0 16,0 0 0-16,-1-2 0 0,0-5 0 15,-3-7 0-15,-5-10 1 16,-6-3-1-16,-2-13 0 16,-5-11 0-16,-3-7 0 15,-3-6 0-15,-4 2 1 0,-4-2 0 16,-3 3 0-16,-5 7 0 16,-9 8 0-16,-3 8 1 15,-7 8-3-15,1 3 0 16,-2 9 0-16,2 6 0 15,5 2 0-15,8 4-3 0,5-1-12 16,6 1-20-16,17-1-46 16,-3-6-3-16</inkml:trace>
  <inkml:trace contextRef="#ctx0" brushRef="#br0" timeOffset="235789.8213">9370 11998 461 0,'0'0'4'15,"0"0"-1"-15,0 0 0 16,0 0 1-16,0 0 1 0,0-15-1 16,0-4 1-16,-5-6 0 15,-5-6-2-15,3-1-1 16,-1-1 0-16,2-4 0 15,4 7-1-15,2 2-2 0,7 5-4 16,10 5-12-16,0 12-52 16,20-9-12-16</inkml:trace>
  <inkml:trace contextRef="#ctx0" brushRef="#br0" timeOffset="236220.9554">10445 11821 352 0,'0'0'3'0,"0"0"3"16,13-3 3-16,-4-6 0 16,3-7 2-16,0-4 0 0,-1-10 2 15,0-1 0-15,-5-5-2 16,-6 3 0-16,-5 2-1 15,-10 12 0-15,-3 12 0 0,-3 8-1 16,-4 20-2-16,2 12 1 16,9 10-3-16,5 4-2 15,7 4-3-15,7-10 0 16,14-4-2-16,9-13-9 16,12-10-28-16,5-12-43 0,1-8 0 15</inkml:trace>
  <inkml:trace contextRef="#ctx0" brushRef="#br0" timeOffset="236459.4226">10750 11535 430 0,'0'0'2'0,"0"8"2"16,0 6 2-16,7 6 0 15,8 7 2-15,1 4 0 16,9 5 0-16,3 1 0 0,6 1-1 16,6-2-2-16,-2-8-3 15,-1-3-6-15,-2-9-9 16,-4-13-48-16,-4 5-19 16,-9-2-2-16</inkml:trace>
  <inkml:trace contextRef="#ctx0" brushRef="#br0" timeOffset="236648.2384">10741 11806 444 0,'0'0'1'0,"0"0"1"16,7-19 0-16,1 8 0 15,9-9 1-15,-1-1 0 16,11-7 0-16,4-6-1 0,6 2-7 15,5-8-13-15,-6 4-56 16,14 4-3-16</inkml:trace>
  <inkml:trace contextRef="#ctx0" brushRef="#br0" timeOffset="237372.3025">11288 11589 461 0,'0'0'3'15,"0"0"2"-15,0 0 0 16,-11 0 1-16,11 0 1 0,-8 0-1 15,8 0 1-15,-9 4 0 16,9-4-3-16,0 0-4 16,-11 0 0-16,11 0 0 0,0 0 0 15,0 0 0-15,-9-4 0 16,9 4 0-16,0 0 0 16,0 0 0-16,-12-3 0 15,12 3 0-15,0 0 0 0,-11 1 0 16,11-1 0-16,-11 9 0 15,11-9 0-15,-17 9 0 16,8-1 0-16,-4 0 0 16,3 3 0-16,0 1-4 15,-1 3 1-15,7 5 0 0,3-3 0 16,1-1 0-16,7 0 0 16,7-5 0-16,0-4 1 15,8-5 1-15,-2-2-1 16,0-5 0-16,1-1 1 0,-1-3-1 15,-2 3 0-15,-1 2 1 16,-2 2 0-16,0 2 1 16,-1 2 0-16,2-2 0 15,4 0 1-15,-4-3 0 0,3-11 1 16,1-3-1-16,-3-2 0 16,2 1-1-16,-3 6 1 15,-2 3 0-15,0 9-1 0,-1 3 1 16,2 9-1-16,1 7 0 15,0-3 0-15,2-2 0 16,2-6 0-16,0-8-3 16,-3-11-3-16,0-5-1 15,-2-1-1-15,-1 0 0 16,-1 9 0-16,-1 8 0 0,0 4 0 16,1 13 3-16,1 9 3 15,2 8 0-15,-1 2-7 16,6-14-54-16,1 3-7 0</inkml:trace>
  <inkml:trace contextRef="#ctx0" brushRef="#br0" timeOffset="237857.4673">11970 11679 432 0,'0'14'4'16,"0"6"0"-16,2 13 1 16,7 6 1-16,3 5 1 15,1 2-1-15,2 2 1 16,-3-2-1-16,3-11-4 0,-5-20 0 16,-10-15-2-16,9-9-1 15,-9-26-1-15,-6-17 0 16,0-11 0-16,-1-9 0 0,4-3 0 15,2 6-1-15,1 8 1 16,6 13 1-16,9 22 1 16,1 19 1-16,4 20 0 15,3 20 1-15,-4 12 0 0,3 2 2 16,-4 6-2-16,-5-6-1 16,-3-2-9-16,-7-12-35 15,-3-20-34-15,0-13-2 16</inkml:trace>
  <inkml:trace contextRef="#ctx0" brushRef="#br0" timeOffset="238157.404">12420 11144 385 0,'0'0'7'0,"0"0"4"16,0 0 2-16,0 7 1 16,0 10 0-16,0 11 2 0,3 14 0 15,4 15 1-15,3 12-7 16,1 7-4-16,5 5-4 15,3-1-2-15,-2-8-4 16,8-11-37-16,-4-19-40 0,-2-12-3 16</inkml:trace>
  <inkml:trace contextRef="#ctx0" brushRef="#br0" timeOffset="238583.3908">12740 11640 368 0,'0'0'2'0,"0"0"0"15,4 3 1-15,-4-3 2 16,17-6 2-16,-5-2 0 16,-1-6 1-16,0-3-1 0,-1-4 0 15,-4-2-1-15,-4-5 0 16,-2 7 1-16,-4 3 2 15,-3 7-1-15,-2 8 1 16,0 10-1-16,9 13-1 0,0 10 0 16,10 6-2-16,7 5-5 15,6-4-5-15,6 1-5 16,1-7-11-16,6-22-52 16,1 6-7-16</inkml:trace>
  <inkml:trace contextRef="#ctx0" brushRef="#br0" timeOffset="238766.3066">13111 11605 461 0,'0'0'2'15,"0"0"1"-15,0 0 1 16,0 10 1-16,0 4 1 16,5 4 1-16,0 8 1 15,1 6 0-15,2 6-1 0,-3 4-7 16,1 2 0-16,-3-4 0 15,2-22-67-15,-5 18-16 16</inkml:trace>
  <inkml:trace contextRef="#ctx0" brushRef="#br0" timeOffset="239217.8149">12200 11806 402 0,'0'0'2'0,"0"0"1"0,-13 0 1 15,4 0-1-15,0 0 0 16,-2-3-8-16,-1-8-32 16,4 4-31-16,2-5-6 15</inkml:trace>
  <inkml:trace contextRef="#ctx0" brushRef="#br0" timeOffset="239809.9972">14111 11490 421 0,'-1'12'6'16,"1"9"1"-16,0 16 0 16,4 8 1-16,6 12 1 15,0 10 1-15,9 7-1 0,-3 4 2 16,2-8-6-16,0-13 0 16,-3-10-2-16,-2-19 0 15,-9-17-1-15,-4-20 0 16,-9-25-1-16,-2-21-1 0,-4-23 0 15,-1-14-1-15,-3-12 0 16,7 0-1-16,1 4 1 16,3 9-1-16,8 16 0 15,4 17 1-15,10 25 0 0,4 22 1 16,7 14 0-16,0 21 1 16,6 10 0-16,0 7 1 15,-1 10 0-15,-4 0 0 16,-7 0-1-16,-8-2 0 0,-9-10 0 15,-4-6-2-15,-13-9 0 16,-5-13-4-16,-9-11-5 16,4-6-11-16,-4-14-42 15,9-11-19-15,2-1-2 0</inkml:trace>
  <inkml:trace contextRef="#ctx0" brushRef="#br0" timeOffset="240392.5973">14632 10762 223 0,'0'0'11'0,"0"0"6"16,0 0 5-16,0 0 3 16,-7 13 2-16,4-5 0 15,-3 7 4-15,1 8-2 0,-1 9-9 16,-1 12-5-16,6 16-4 16,1 20-3-16,2 12-2 15,10 5-1-15,1 7-1 16,1-7-1-16,3-10 0 0,0-11-2 15,-1-19-1-15,-2-28 1 16,0-25-1-16,0-13 0 16,-2-25 0-16,-1-10 0 15,3-6 0-15,1 0 0 0,0 1 0 16,1 12 0-16,-2 18 0 16,4 16 1-16,-2 10 0 15,3 16 0-15,-2 10 0 16,-1 4-1-16,3 1-7 0,-7-11-23 15,3-8-48-15,0-8-1 16</inkml:trace>
  <inkml:trace contextRef="#ctx0" brushRef="#br0" timeOffset="240707.8141">15061 11410 445 0,'0'0'1'16,"-1"17"1"-16,1 0-1 16,0 7 1-16,2 1 0 15,9 5 0-15,1-2 0 16,3 1 0-16,4-11 0 16,4-9-1-16,-2-9 1 0,1-6 0 15,-5-11-1-15,-5-9 1 16,-7-6 1-16,-5-4-1 15,-7 0 1-15,-8 4 0 0,-5-2 1 16,-1 10 1-16,-2 1-1 16,0 12-1-16,3 9 0 15,6 9-5-15,3 8-7 16,11 6-22-16,14 1-49 0,3 3-1 16</inkml:trace>
  <inkml:trace contextRef="#ctx0" brushRef="#br0" timeOffset="241047.9618">15606 11233 452 0,'0'0'3'16,"-7"0"1"-16,-3 0 2 15,-2 2 0-15,-2 3 0 16,-3 5 1-16,-6 8-1 0,0 6 1 16,-1 6-2-16,1 0-2 15,6 6-2-15,6 1 0 16,4-5 0-16,6-1 0 16,11-5-1-16,6-4 0 0,7-3 0 15,3-2 0-15,1 0-1 16,-2 2 0-16,-5 3 0 15,-8 2 1-15,-7 5-2 16,-5 0-2-16,-9 5-7 0,-10-9-18 16,-12-8-50-16,10-5-2 15</inkml:trace>
  <inkml:trace contextRef="#ctx0" brushRef="#br0" timeOffset="241549.588">15848 11422 399 0,'0'0'5'0,"-9"20"1"15,5 6 1-15,4 11 2 16,0 12 0-16,4 7 1 16,3 7 0-16,2 10 0 15,2-7-3-15,4-3-3 0,-2-12 0 16,-9-13-2-16,-4-16 0 15,0-22-1-15,-3-6-1 16,-4-27 0-16,-2-17 0 16,-1-18-1-16,3-13 0 0,2-6 0 15,3-2-1-15,2 0 1 16,4 11 0-16,3 14 1 16,5 20 0-16,4 24 1 15,0 20 1-15,2 18 0 0,1 23 1 16,-1 15 0-16,-4 6 0 15,-1 5-1-15,-6-3 0 16,-4-6-4-16,1-11-11 16,-6-15-27-16,-3-17-40 0,5-15 0 15</inkml:trace>
  <inkml:trace contextRef="#ctx0" brushRef="#br0" timeOffset="241953.8438">16139 10802 365 0,'0'0'7'16,"-8"8"5"-16,2 6 1 16,1 10 1-16,-2 10 2 0,-2 15 1 15,5 14 0-15,2 12 2 16,2 7-8-16,3 5-2 16,8-3-4-16,0-9 1 15,6-14-6-15,3-12 0 16,4-18 0-16,-3-15 0 0,4-16 0 15,0-6 0-15,-3-6 0 16,2-1 0-16,-2 0 0 16,-3 5 0-16,-3 8 0 15,1 0-3-15,0 9-2 0,-4 1-8 16,2-1-66-16,2 1-2 16</inkml:trace>
  <inkml:trace contextRef="#ctx0" brushRef="#br0" timeOffset="242343.773">16609 11471 428 0,'0'0'2'0,"-1"11"-1"0,1-11 0 16,2 18 1-16,-2-18-1 16,19 10 2-16,-5-10-3 15,3 0 2-15,2-10-2 16,0-8 1-16,-3-4 0 15,-8-3 2-15,-1 0 2 0,-7 0 0 16,-11 5 2-16,-6 7 0 16,-4 4 0-16,-3 7 0 15,2 4 0-15,4 13-4 0,3 3-5 16,13 9-9-16,2-5-21 16,7 1-47-16,18 1-2 15</inkml:trace>
  <inkml:trace contextRef="#ctx0" brushRef="#br0" timeOffset="242651.9965">17010 11487 377 0,'0'0'4'0,"0"0"4"16,-8 0 0-16,8 0 1 16,-12-2 1-16,0-5 0 15,0-6 2-15,-1-1-1 16,0-4-2-16,1-2-2 16,6 0-2-16,1 0-1 0,5 2 0 15,4 4 0-15,9 3-2 16,5 6-4-16,4-1-4 15,7 6-6-15,1-1-12 0,4-4-53 16,6 5-2-16</inkml:trace>
  <inkml:trace contextRef="#ctx0" brushRef="#br0" timeOffset="242992.4287">17285 11293 447 0,'0'0'2'0,"0"0"1"16,-11 18 0-16,4 1 1 0,5 3 0 16,0 8 0-16,2 4 0 15,4 5 0-15,9 3-3 16,7-7 0-16,1-2 0 16,8-12 0-16,0-6-1 0,3-11 0 15,-4-4 1-15,2-7-1 16,-3-2 1-16,-1 0 0 15,-4 4 0-15,1 7-1 0,-6 14 1 16,-5 9 2-16,0 12 0 16,-5 12 2-16,-7 2 0 15,0 6 1-15,-12 0-1 16,0-3-5-16,-9-5 0 0,-2-11 0 16,0-9 0-16,-3-20 0 15,2-9-28-15,7-20-53 16,-3-18-4-16</inkml:trace>
  <inkml:trace contextRef="#ctx0" brushRef="#br0" timeOffset="243326.0925">17919 10735 445 0,'-2'9'5'16,"-4"14"1"-16,-3 12 1 15,0 18 2-15,-1 18 0 16,4 16 0-16,3 14 1 0,3 7 1 16,1-2-11-16,15-4 0 15,5-20-4-15,11-12-29 16,5-22-47-16,0-22-4 16</inkml:trace>
  <inkml:trace contextRef="#ctx0" brushRef="#br0" timeOffset="243898.6161">18498 11376 318 0,'0'0'7'0,"0"0"4"15,0 0 5-15,-10 6 4 16,10-6 2-16,-12 6 1 16,12-6 0-16,-14 4 2 0,14-4-5 15,-16 0-6-15,16 0-5 16,-17-4-6-16,17 4-3 16,-18-18 0-16,18 18 0 15,-14-15 0-15,14 15 0 0,-15-12 0 16,15 12 0-16,0 0 0 15,-6-10 0-15,6 10 0 16,0 0 0-16,0 0 0 0,-13-8 0 16,13 8 0-16,0 0 0 15,-12-10 0-15,12 10 0 16,-11-2 0-16,11 2 0 16,-12 0 0-16,12 0 0 15,-14 5 0-15,14-5 0 0,-13 15 0 16,4-5 0-16,4 5 0 15,-3-2 0-15,5 6 0 16,0-1 0-16,0 4 0 16,2-1 0-16,6 3 0 0,1 1 0 15,8-7 0-15,4-4 0 16,4-6 0-16,3-8 0 16,-3-4-2-16,7-11 1 15,-2-6-1-15,1-6-2 0,-3 5-3 16,1 7-10-16,-3 4-14 15,1 11-22-15,-1 8-15 16,-1 7-7-16</inkml:trace>
  <inkml:trace contextRef="#ctx0" brushRef="#br0" timeOffset="244071.6424">18732 11151 268 0,'0'-15'14'16,"0"-3"8"-16,0-8 4 15,-2 3 3-15,-1 1 3 0,0 5-2 16,3 17 1-16,0 0 0 15,-8 30-12-15,7 24-10 16,1 15-9-16,4 8 0 16,6 4 0-16,2-4 0 15,10 2 0-15,-7-14-52 0,9-20-31 16,-3-14-1-16</inkml:trace>
  <inkml:trace contextRef="#ctx0" brushRef="#br0" timeOffset="244261.7774">18574 11281 441 0,'0'0'4'15,"0"0"0"-15,0 0 1 16,0 8 0-16,0-8-1 0,18 5 1 16,-2-1 1-16,5 3-1 15,4-1-4-15,9 2 0 16,5 1-4-16,13-2-10 0,2 8-49 15,6-10-16-15</inkml:trace>
  <inkml:trace contextRef="#ctx0" brushRef="#br0" timeOffset="244603.7647">19253 11598 455 0,'0'0'4'0,"-16"6"-1"0,8-6 0 16,-3-15-1-16,7-12-7 15,-5-20-14-15,6-14-20 16,-1-13-6-16,4-12 7 15,0 1 21-15,0 12 11 16,-4 15 7-16,-6 23 10 0,-6 28 16 16,0 21 22-16,-3 22 1 15,3 12-8-15,2 3-22 16,11-5-14-16,3-9-10 0,16-13-17 16,3-9-32-16,14-15-29 15,1-3-2-15</inkml:trace>
  <inkml:trace contextRef="#ctx0" brushRef="#br0" timeOffset="244825.1638">19389 11483 389 0,'0'0'4'0,"0"14"2"0,0-4 1 15,1 1 1-15,7 1-1 16,1-2 1-16,1-2 1 16,6-1-3-16,-3-8-3 0,6-11-2 15,-6-7-2-15,2-7 2 16,-7-4 0-16,-7-7 3 15,-1 0 0-15,-12-1 2 16,-4 1 1-16,-6 8 0 16,3 1-1-16,0 11-4 0,3 9-4 15,5 8-10-15,3 11-14 16,8-3-47-16,4 17-7 16</inkml:trace>
  <inkml:trace contextRef="#ctx0" brushRef="#br0" timeOffset="245583.5137">19704 11258 380 0,'0'0'6'15,"-4"14"1"-15,4 3 1 16,0 9 1-16,1 9 1 16,5 5 0-16,1 5 0 0,1 2 0 15,3-6-5-15,-1-6-1 16,1-16-2-16,-2-13-1 16,-3-14 0-16,3-25-1 15,-2-9-1-15,1-14 1 0,-1 0 0 16,4 0-1-16,-2 7 3 15,5 10 0-15,-2 21 1 16,4 18 1-16,-1 24 0 16,4 15 1-16,-1 10 0 0,4 5-1 15,0 2-4-15,1-4-8 16,1-9-36-16,-4-9-35 16,-1-10 0-16</inkml:trace>
  <inkml:trace contextRef="#ctx0" brushRef="#br0" timeOffset="246410.0437">19413 11247 198 0,'0'0'5'15,"0"0"4"-15,0 0 3 0,0 0 6 16,0 0 2-16,0 0 1 15,0 0 2-15,-7 3 1 16,7-3-4-16,-4 10-4 16,4-10-3-16,-7 12-3 0,7-12-4 15,-6 9-2-15,6-9-1 16,-9 12 0-16,3-4 0 16,3 5 0-16,-3 3 0 15,-1 6 0-15,4 2 0 0,-3 5 0 16,2 0 0-16,0 2-2 15,2-6-5-15,2 0-8 16,1-11-26-16,7-4-32 16,1-9-4-16</inkml:trace>
  <inkml:trace contextRef="#ctx0" brushRef="#br0" timeOffset="249863.5598">20150 10723 314 0,'0'0'10'15,"0"0"1"-15,0 0 2 16,0 0 2-16,0 0 2 16,5-3 2-16,-5 3 1 15,8-9 2-15,-8 9-6 0,13-6-2 16,-2 6 0-16,4 6-1 16,4 10 0-16,7 7-13 15,6 5 0-15,4 9 0 0,11 7 0 16,1 4 0-16,5 7 0 15,0 7 0-15,-2 4 0 16,-3 9 0-16,-9 13 0 16,-8 9 0-16,-9-1 0 0,-9 9 0 15,-10 0 0-15,-3 0 0 16,-5-5 0-16,-6-8 0 16,-4-11 0-16,2-23 0 15,6-7-17-15,-7-16-69 0,-2-10-3 16</inkml:trace>
  <inkml:trace contextRef="#ctx0" brushRef="#br0" timeOffset="291755.5805">2009 14206 161 0,'0'0'6'16,"0"0"9"-16,-8 1 7 0,8-1 4 16,-11 0 4-16,11 0 6 15,-18 1 1-15,5-1 2 16,3 0-4-16,-2 0-7 15,-2-1-5-15,5-1-5 0,1 1-5 16,-4-1-3-16,12 2-5 16,0 0-2-16,0 0 1 15,9 0-4-15,12 2 0 16,11 5 0-16,8-2 0 0,8 1 0 16,8 1 0-16,7-5 0 15,3-2 0-15,-4-4 0 16,2-2-23-16,-2-12-59 15,-10-3-3-15</inkml:trace>
  <inkml:trace contextRef="#ctx0" brushRef="#br0" timeOffset="295526.2516">3009 13568 297 0,'0'0'4'0,"-2"20"5"0,2 8 6 15,2 14 3-15,6 13 2 16,4 11 4-16,5 16-1 15,6 5 2-15,3 1-2 0,-1-6-6 16,0-14-4-16,-5-11-3 16,0-16-3-16,-8-13-1 15,-12-28-6-15,0 0 0 16,1-23 0-16,-8-17 0 0,-7-12 0 16,-4-11 0-16,-4-14 0 15,-1-9 0-15,1 0-4 16,1 2-1-16,4 6-3 0,6 10 2 15,4 4 2-15,7 12 0 16,7 10 2-16,11 9 1 16,8 8 0-16,6 2 1 15,4 8 1-15,3 3-1 16,3 6 0-16,-3 6 1 0,0 3 0 16,-7 9 0-16,-8 12 1 15,-4 6 1-15,-11 8 0 16,-5 5 1-16,-6 4 0 15,-9-1 0-15,-7 0 0 0,-1 0-1 16,-4-7-1-16,3-8 0 16,4-3-2-16,5-4 0 15,7-3 0-15,4-3 0 16,10-1 0-16,8-1 0 0,6 3 0 16,3-2 0-16,3 5 0 15,0 2 0-15,1 3 0 16,-3 6 0-16,-3-1 0 0,-2 4-4 15,-7-4-17-15,-9-3-60 16,10-3-2-16</inkml:trace>
  <inkml:trace contextRef="#ctx0" brushRef="#br0" timeOffset="295833.9944">3870 13963 415 0,'0'0'4'0,"0"0"1"0,0 0 0 15,0 0 0-15,0 0 1 16,13-4 0-16,-2-9 0 16,3-11 0-16,4-4-4 0,-2-8 0 15,-1-4-1-15,-5 1 0 16,-7 2 0-16,-3 7 2 15,-2 11 1-15,-8 13 2 16,-4 13 1-16,2 17 1 0,2 15 0 16,3 5-1-16,7 4-4 15,2-2-3-15,17 0-2 16,3-10-48-16,13-12-31 16,5-7-4-16</inkml:trace>
  <inkml:trace contextRef="#ctx0" brushRef="#br0" timeOffset="296335.5548">4352 13690 434 0,'0'0'4'16,"0"0"3"-16,0 0 2 16,-10-10 2-16,10 10-1 15,0 0 1-15,-14-10 1 0,14 10 1 16,-10-3-13-16,10 3 0 15,0 0 0-15,0 0 0 16,-9-2 0-16,9 2 0 16,-10 0 0-16,10 0 0 0,-13-1 0 15,13 1 0-15,-16 0 0 16,7 0 0-16,9 0 0 16,-15 0 0-16,15 0 0 15,-16 16 0-15,10 1 0 16,-3 5 0-16,1 9 0 0,-1 2 0 15,4 5 0-15,-2 0 0 16,4 0 0-16,2-4 0 16,1-7 0-16,8-10 0 0,6-10 0 15,6-7 0-15,4-10 0 16,3-5 0-16,6-2 0 16,2 1 0-16,0 4 0 15,3 11 0-15,-3 7 0 0,0 18 0 16,-5 14 0-16,-3 11 0 15,-8 8 0-15,-8 7 0 16,-10 1 0-16,-6 3 0 16,-18-5 0-16,-10-5 0 0,-9-12 0 15,-11-12 0-15,-2-8 0 16,-6-16-10-16,1-6-72 16,6-6-4-16</inkml:trace>
  <inkml:trace contextRef="#ctx0" brushRef="#br0" timeOffset="296975.7164">4642 13612 317 0,'0'0'5'0,"0"0"3"15,0 0 4-15,0 0 0 0,0 0 2 16,3 12 2-16,-1 4 1 16,4 9 0-16,0 11-3 15,2 8-4-15,3 7-4 0,4 2 0 16,1-2-2-16,3-3-2 16,3-10-1-16,1-20 0 15,0-18-2-15,4-17 0 16,-1-12 0-16,1-5 0 15,1-2 1-15,2 5 3 0,4 10 0 16,-4 14 2-16,2 7 1 16,-5 18 0-16,0 10 1 15,-5 1-1-15,-1-4-2 0,-2-6-5 16,-8-14-6-16,5-12-12 16,-7-18-35-16,-1-28-28 15,1-17-3-15</inkml:trace>
  <inkml:trace contextRef="#ctx0" brushRef="#br0" timeOffset="297109.7044">5249 13202 462 0,'0'0'7'0,"0"23"1"16,0 3 2-16,2 23 2 15,5 12-2-15,1 11-8 16,5 14-2-16,3 4 0 0,9 2 0 16,-1-7 0-16,9-6 0 15,-6-18-67-15,7-15-19 16</inkml:trace>
  <inkml:trace contextRef="#ctx0" brushRef="#br0" timeOffset="297799.9006">5801 13808 373 0,'0'0'7'0,"0"0"5"16,0 0 1-16,0 0 4 15,0 0 1-15,0-10 0 0,0 10 2 16,-5-15 0-16,-1 4-7 16,-2-2-13-16,-2 1 0 15,-1-1 0-15,1 0 0 0,-4 4 0 16,4-2 0-16,-3 3 0 15,2-1 0-15,1 2 0 16,1 0 0-16,-3 0 0 16,12 7 0-16,-14-12 0 0,14 12 0 15,-15-7 0-15,15 7 0 16,-10-4 0-16,10 4 0 16,-10-1 0-16,10 1 0 15,-8 1 0-15,8-1 0 0,-6 8 0 16,6-8 0-16,-6 16 0 15,4-5 0-15,-4 5 0 16,2 4 0-16,0 5 0 0,1 4 0 16,0 4 0-16,2 3 0 15,1 1 0-15,1-6 0 16,7-4 0-16,4-8 0 16,5-8 0-16,5-10-8 15,4-3-1-15,1-8 0 16,4-3 1-16,1-1 0 0,-1 0 1 15,-2 2 1-15,-4 3 3 16,-4 6 0-16,-2 0-2 16,-6-1-10-16,-2-7-58 0,-4 0-2 15</inkml:trace>
  <inkml:trace contextRef="#ctx0" brushRef="#br0" timeOffset="297975.5625">6084 13176 438 0,'0'0'5'0,"0"8"4"16,1 16 1-16,0 13 2 16,5 15 1-16,2 14-1 15,2 12 0-15,4 8-12 0,0 5 0 16,8 2 0-16,-4-11 0 16,7-7 0-16,-8-17-82 15,1-12-3-15</inkml:trace>
  <inkml:trace contextRef="#ctx0" brushRef="#br0" timeOffset="298151.6619">5988 13851 435 0,'0'0'3'0,"0"0"-2"15,0 0 1-15,0 0 1 16,17 0 1-16,1-8-1 15,11 1-5-15,7-8-8 0,13-15-59 16,10 11-6-16</inkml:trace>
  <inkml:trace contextRef="#ctx0" brushRef="#br0" timeOffset="298396.5437">6627 13813 439 0,'0'0'1'0,"0"0"0"16,0 0-3-16,-16 0-6 15,9-6-24-15,7-14-42 16,-6-10-2-16</inkml:trace>
  <inkml:trace contextRef="#ctx0" brushRef="#br0" timeOffset="298939.2945">6540 13433 433 0,'0'9'7'0,"-3"8"1"16,-3 7 0-16,0 3 0 15,-1 4 0-15,4 3 0 0,2-2-1 16,2 1-2-16,10-13-10 15,8-5-6-15,8-15-7 16,6 0-5-16,5 0-1 16,-1-3 1-16,-2 3 6 0,-1 0 6 15,-4 11 9-15,-9 7 9 16,-2 9 8-16,-10 3 6 16,-3 3 1-16,-4 1-1 15,1-8-6-15,-2-1-5 0,1-13-3 16,-2-12-4-16,15-6-3 15,-2-17-3-15,0-11 0 16,4-10-1-16,-5-2 1 16,-6-2 2-16,-2 5 2 0,-4 11 2 15,-5 13 0-15,-6 14 1 16,-7 9 1-16,2 16 0 16,0 11 0-16,5 5-2 15,1-2-5-15,9 0-4 16,1-5-2-16,15-9-8 0,-6-5-15 15,14-8-26-15,2 0-13 16,-1-3-1-16,-2-1 12 16,-1-1 26-16,-1 6 18 0,-9-1 17 15,5 3 24-15,-11-1 29 16,-5-9 13-16,0 0-6 16,5-8-10-16,-5-16-21 15,1-9-12-15,1-6-8 0,2-4-1 16,2-1-1-16,0 6-1 15,2 6 1-15,1 13-1 16,3 14 0-16,1 10-1 16,3 16-7-16,0 5 0 15,9 11-34-15,1-5-46 0,-2 3-4 16</inkml:trace>
  <inkml:trace contextRef="#ctx0" brushRef="#br0" timeOffset="299866.3385">8436 13721 442 0,'0'0'4'0,"0"0"3"16,0 0 2-16,0 0 0 16,0 0 2-16,0 0 0 15,0 0 0-15,0 0-4 16,-9-5-7-16,9 5 0 0,-14-12 0 15,5 5 0-15,-2 0 0 16,3 0 0-16,-3-1 0 16,0 0 0-16,1-1 0 15,1 1 0-15,-3 1 0 16,2 0 0-16,1 0 0 0,-1-1 0 16,1 2 0-16,2 3 0 15,7 3 0-15,-16-3 0 16,16 3 0-16,-15 0 0 15,15 0 0-15,-9 5 0 0,9-5 0 16,-9 10 0-16,9-10 0 16,-9 13 0-16,6-4 0 15,-2 3 0-15,1 2 0 0,-2 4 0 16,3 6 0-16,-2 2 0 16,4 5 0-16,1 3 0 15,5-2 0-15,6-1 0 16,2-8 0-16,6-5 0 15,3-13 0-15,4-5 0 0,1-10 0 16,3-10-6-16,0-1 1 16,2 1-1-16,-2 6 1 15,0 5 1-15,2 8 0 16,-6 2 1-16,0 9-2 0,-8 0-3 16,-2-1-4-16,-2-9-17 15,-5-12-29-15,-6-17-7 16,0-20-2-16,-3-14 5 0,0-15 25 15,0-11 25-15,0 4 17 16,-1 5 29-16,1 13 35 16,1 18 5-16,6 30-3 15,1 24-7-15,3 36-20 0,4 23-20 16,0 11-21-16,5 12-3 16,3 0 0-16,4 5 0 15,-11-8-51-15,10-16-33 16,-3-17-2-16</inkml:trace>
  <inkml:trace contextRef="#ctx0" brushRef="#br0" timeOffset="300027.3686">8530 13665 477 0,'0'0'2'0,"0"0"1"15,0 0-1-15,8 0 1 16,6-2 0-16,9-3 0 15,10-3-5-15,14-2-10 16,10-4-65-16,15-3-4 0</inkml:trace>
  <inkml:trace contextRef="#ctx0" brushRef="#br0" timeOffset="300404.0442">9974 12975 457 0,'-1'9'6'16,"-1"9"0"-16,2 13 2 16,0 13 0-16,1 16 1 15,3 11 1-15,7 13-3 0,4 11-7 16,4-6 0-16,9 3 0 15,-1-12 0-15,13-5-36 16,0-17-45-16,3-14-5 0</inkml:trace>
  <inkml:trace contextRef="#ctx0" brushRef="#br0" timeOffset="300675.3526">10441 13643 400 0,'0'0'6'15,"0"0"-1"-15,-3 12 1 16,3-12 0-16,0 0 1 16,7 0 1-16,6-14-1 0,2-6 0 15,7-8-4-15,-2-7-1 16,1-3 0-16,-6 2 1 16,-7 2 2-16,-4 14 2 15,-8 6 1-15,-9 16 2 16,-5 19-1-16,1 14 1 0,-1 11-10 15,2 5 0-15,7 4 0 16,8-4 0-16,11-5 0 16,9-19-10-16,11-6-74 0,8-13-1 15</inkml:trace>
  <inkml:trace contextRef="#ctx0" brushRef="#br0" timeOffset="301102.2748">10817 13483 399 0,'0'0'5'0,"0"15"1"0,5 7 3 16,1 7 2-16,4 7 0 15,-1 3 1-15,6 3 1 16,2 1-1-16,0-6-3 0,3-12-2 15,-2-14-1-15,3-14-2 16,-3-17-1-16,-3-14-1 16,0-9 0-16,-5-7-2 15,-2 1 0-15,1 2 0 0,-4 7 0 16,3 10 0-16,-2 14 0 16,9 13-15-16,-3 6-65 15,10 13-2-15</inkml:trace>
  <inkml:trace contextRef="#ctx0" brushRef="#br0" timeOffset="301360.176">11290 13646 417 0,'0'0'2'16,"3"-7"1"-16,1-6 0 0,-1-8 0 15,1-4 1-15,-2-8 0 16,2-1 1-16,0-5 0 15,-4 4 1-15,-3 7 1 16,-4 8 1-16,-3 16 2 0,-2 11-1 16,0 20 1-16,-1 14 0 15,4 8-5-15,5 6-5 16,4 3 0-16,5-7 0 16,13-13 0-16,7-13 0 0,3-20 0 15,9-27-67-15,-3-6-17 16</inkml:trace>
  <inkml:trace contextRef="#ctx0" brushRef="#br0" timeOffset="301507.7639">11492 12876 460 0,'0'0'7'15,"-8"13"2"-15,4 13 2 16,1 13 0-16,3 19 0 16,0 17-9-16,0 14-2 0,5 11 0 15,11 7 0-15,0-5 0 16,12 1 0-16,15-14-80 15,-13-14-7-15</inkml:trace>
  <inkml:trace contextRef="#ctx0" brushRef="#br0" timeOffset="301940.0484">12396 13800 441 0,'0'0'2'0,"0"0"0"16,9 1 1-16,0-1 0 0,2-8 1 15,2-9 0-15,4-9-1 16,-2-6 1-16,-1-11-3 16,-5-3 2-16,-3 2-1 15,-6 2 2-15,-5 9 1 16,-6 14 1-16,-8 15 1 0,-2 11 0 15,2 21 1-15,0 7-6 16,5 5-2-16,5 4 0 16,9-1 0-16,1-12 0 15,17-4-21-15,3-12-60 0,6-14-3 16</inkml:trace>
  <inkml:trace contextRef="#ctx0" brushRef="#br0" timeOffset="302169.8657">12708 13821 434 0,'0'0'2'16,"0"0"1"-16,0-16 1 16,0-3-1-16,-4-9 1 15,-5-12-1-15,-2-11 2 0,-5-14 0 16,-4-7-2-16,-3-3 0 16,1 2 1-16,-2 5 0 15,5 5 0-15,5 12 1 16,6 10-2-16,8 8 0 0,7 10 0 15,15 4-2-15,7 4-2 16,6 1-4-16,8-1-9 16,3-5-60-16,0 14-5 15</inkml:trace>
  <inkml:trace contextRef="#ctx0" brushRef="#br0" timeOffset="302365.9133">12471 13386 434 0,'0'0'2'15,"0"0"2"-15,15 0 1 16,2-2 0-16,9-7 0 0,10-3-3 16,8-4 0-16,18 2-11 15,2-5-32-15,13-5-34 16,8 5-3-16</inkml:trace>
  <inkml:trace contextRef="#ctx0" brushRef="#br0" timeOffset="302775.4466">13832 13461 379 0,'0'0'4'16,"11"-2"-2"-16,1-5 2 15,-3-7-1-15,5-8 1 0,1-5 0 16,-1-9 0-16,-5-3 2 16,-9-3 3-16,0 10 3 15,-13 5 3-15,-3 15 1 16,-10 12 0-16,0 24 1 16,-3 15-1-16,5 12-16 0,6 6 0 15,9 4 0-15,9-4 0 16,15-10 0-16,15-11 0 15,8-16 0-15,16-21-51 16,3-3-34-16,1-4-2 0</inkml:trace>
  <inkml:trace contextRef="#ctx0" brushRef="#br0" timeOffset="303007.6086">14135 13201 448 0,'0'0'6'0,"-8"15"1"16,7 3 3-16,1 2-1 15,5 6 2-15,9 3-1 16,5 1 0-16,8-2-10 16,10 0 0-16,6-9 0 0,3-3 0 15,-4-5 0-15,0 0 0 16,-15-1-51-16,3 2-33 15,-9 4-2-15</inkml:trace>
  <inkml:trace contextRef="#ctx0" brushRef="#br0" timeOffset="303203.6333">14163 13637 463 0,'0'0'3'0,"0"0"0"0,-10-8 2 15,10-7 0-15,1-10 3 16,6-7 0-16,8-11 0 16,0-9 0-16,14-9-8 15,2-3 0-15,9 0 0 0,-1-1 0 16,1 9-80-16,6 12-2 16</inkml:trace>
  <inkml:trace contextRef="#ctx0" brushRef="#br0" timeOffset="303675.7675">14680 13215 438 0,'0'12'4'0,"0"15"3"0,0 12 1 16,4 16 2-16,4 15-1 16,2 15 1-16,0 9 0 15,1 6 0-15,0-8-5 16,-2-10-5-16,-2-16 0 0,-1-16 0 15,-5-21 0-15,-1-29 0 16,-7-12 0-16,-7-35-5 16,-2-24-2-16,-1-19 2 15,2-13-1-15,2-10 2 0,3-2 1 16,7 5 2-16,3 16 1 16,5 20 2-16,11 22 3 15,6 26-1-15,2 21 0 16,-1 22 0-16,1 21 1 0,-6 17 0 15,-8 11-3-15,-2 4-2 16,-8-1 0-16,-4-2-7 16,-11-16-35-16,-3-16-39 0,0-15-2 15</inkml:trace>
  <inkml:trace contextRef="#ctx0" brushRef="#br0" timeOffset="304239.4338">15061 13289 375 0,'0'0'5'0,"0"16"3"16,3 0 1-16,4 6 3 0,0 4 1 16,3 0 0-16,-2 1 2 15,3 1 0-15,-1-10-4 16,-4-5-3-16,-6-13-1 15,2-9-2-15,-2-13-2 0,-5-7-2 16,-1-6 1-16,2-1-2 16,1 1 0-16,3 6 0 15,0 7-1-15,13 9 1 0,7 11 0 16,3 4 0-16,8 11 0 16,4-1 0-16,2-1 1 15,7-3-2-15,-7-6-1 16,2-2 0-16,-7-9-1 0,-5-8 1 15,-5-6 0-15,-7 0 0 16,-8-1 2-16,-7 2 1 16,0 5 3-16,-7 5 2 15,-3 10-1-15,1 9 2 16,-1 14-7-16,5 13 0 0,2 4 0 16,8 6 0-16,9-5 0 15,11-1-14-15,5-9-66 16,7-9-3-16</inkml:trace>
  <inkml:trace contextRef="#ctx0" brushRef="#br0" timeOffset="304727.6636">15901 13189 289 0,'0'0'10'0,"0"0"4"16,0 0 6-16,-6-10 2 16,6 10 4-16,-20-10 2 15,3 8 1-15,-4 2-2 16,-6 0-8-16,-2 9-4 0,-2 4-5 16,4 6-8-16,-1 3-2 15,10 2 0-15,4 2 0 16,10-6 0-16,4-1 0 15,16-5 0-15,4-6 0 0,11-2 0 16,5 0 0-16,0 1 0 16,-3 2-4-16,-5 5 2 15,-9 7-1-15,-8 5 0 16,-9 5-4-16,-9 1-3 0,-11-3-4 16,-2-7-8-16,-7-2-40 15,4-16-19-15</inkml:trace>
  <inkml:trace contextRef="#ctx0" brushRef="#br0" timeOffset="305041.7577">16146 13089 465 0,'0'0'3'16,"0"0"2"-16,-14 6 1 15,4 0 0-15,-5 6 0 16,-2 1 0-16,-3 4 0 0,1 4 0 16,0-1-4-16,3 1-2 15,4 1 0-15,8-1-5 16,4-3-2-16,9-1-1 16,6-5 0-16,5 0 0 0,2-3 1 15,0 4 0-15,0 1 1 16,-8 4 3-16,-5 5 2 15,-7 9 2-15,-5 2-2 16,-9 6-6-16,-11 0-36 0,-4-7-32 16,4-5-1-16</inkml:trace>
  <inkml:trace contextRef="#ctx0" brushRef="#br0" timeOffset="305237.8901">16425 13452 463 0,'0'0'-1'0,"0"-7"-6"0,0-10-16 15,0-7-52-15,1-8 1 16</inkml:trace>
  <inkml:trace contextRef="#ctx0" brushRef="#br0" timeOffset="305321.8441">16374 13104 416 0,'0'0'2'0,"0"0"0"0,-6 15-2 15,6-15-12-15,0 0-55 16,0 16-2-16</inkml:trace>
  <inkml:trace contextRef="#ctx0" brushRef="#br0" timeOffset="305725.4129">16655 13283 428 0,'0'0'7'0,"-12"22"1"0,4-3 1 16,5 5 0-16,2 3 0 16,0 2 0-16,7-3 0 15,7 1 1-15,10-12-8 16,3-11 0-16,1-4-2 0,-1-11 1 15,-5-7 0-15,-4-4 0 16,-7-5 1-16,-8-2 0 16,-9-3 0-16,-6 4-2 15,-7-3 0-15,-5 2 0 0,6 5 0 16,-3 2 0-16,4 10 0 16,5 0-24-16,-5 9-56 15,18 3-2-15</inkml:trace>
  <inkml:trace contextRef="#ctx0" brushRef="#br0" timeOffset="306338.826">17042 13138 341 0,'0'0'5'0,"0"0"4"16,0 0 2-16,-8 12 2 0,7 0 3 15,1 2-1-15,0 7 2 16,0 7 1-16,5 5-5 16,0 6-2-16,3 0-2 15,2 0-2-15,-1-3-1 16,0-6-2-16,0-6-1 0,-1-10-2 16,-8-14 0-16,18-3-2 15,-7-18-1-15,-2-11 1 16,5-7-1-16,-1-5 0 15,1-3 2-15,1 3 0 0,1 5 1 16,-1 10 1-16,3 13 1 16,1 15 0-16,2 13 0 15,0 17 1-15,-2 9-1 16,1 10-3-16,-3 0-11 0,6-10-60 16,-9 15-10-16</inkml:trace>
  <inkml:trace contextRef="#ctx0" brushRef="#br0" timeOffset="393864.7411">2109 16073 443 0,'0'0'5'0,"-10"2"3"0,10-2 2 15,-13 3 0-15,13-3 2 16,-11 3-1-16,11-3 1 16,0 0-12-16,9 0 0 0,9 0 0 15,11-3 0-15,9-2 0 16,3-4 0-16,11 3 0 16,-1-4 0-16,2-1 0 15,0 6 0-15,-4-3-61 0,2 0-26 16</inkml:trace>
  <inkml:trace contextRef="#ctx0" brushRef="#br0" timeOffset="394700.1022">3221 15198 422 0,'0'0'6'0,"0"0"1"15,0 0 2-15,0 0 2 16,0 0 2-16,-4 4 0 15,4 14 1-15,8 10 2 0,3 15-16 16,2 8 0-16,3 12 0 16,1 12 0-16,0 8 0 15,2 2 0-15,-5 3 0 16,0 0 0-16,-2-6 0 0,-5-7 0 16,-3-10 0-16,2-9 0 15,-3-14 0-15,-3-11 0 16,0-8 0-16,1-12 0 15,-1-11 0-15,11 6 0 0,3-7 0 16,6-7 0-16,7-2 0 16,13-1 0-16,8-6 0 15,7-7 0-15,9 0-17 16,1-6-67-16,0-1-3 0</inkml:trace>
  <inkml:trace contextRef="#ctx0" brushRef="#br0" timeOffset="395252.2966">4069 15744 441 0,'0'0'3'16,"0"0"1"-16,0 0 1 0,0 9 0 15,0 6 1-15,0 4 1 16,4 7 0-16,1 2 0 16,2 1-2-16,4 1-2 0,5-2-1 15,2-4-1-15,-2-10 0 16,2-12 0-16,-4-7 0 15,0-16 0-15,-7-7 0 16,-5-7 1-16,-2-7 0 0,-3 1 0 16,-10 6 2-16,-4 6-4 15,-3 10 0-15,0 14 0 16,-3 8 0-16,1 15 0 16,3 9 0-16,4 0 0 15,5-1 0-15,7 1 0 0,3-13-34 16,12-3-47-16,11-9-3 15</inkml:trace>
  <inkml:trace contextRef="#ctx0" brushRef="#br0" timeOffset="395759.8598">4599 15747 324 0,'0'0'10'0,"0"0"4"15,0 0 3-15,0 0 6 0,0 0 0 16,-2-4 1-16,2 4 1 16,0 0 1-16,-9-12-9 15,9 12-9-15,-14-12-8 16,5 5 0-16,-4-3 0 0,2 2 0 15,-6 0 0-15,3 1 0 16,-2 3 0-16,1 1 0 16,-1 3 0-16,1 11 0 15,1 8 0-15,2 11 0 0,1 8 0 16,4 8 0-16,1 7 0 16,6 3 0-16,6-2 0 15,6-4 0-15,6-4 0 16,5-19 0-16,10-6 0 0,18-21-81 15,-13-16-6-15</inkml:trace>
  <inkml:trace contextRef="#ctx0" brushRef="#br0" timeOffset="396318.1231">4916 15809 370 0,'0'0'6'0,"0"0"6"15,0 0 2-15,0-9 2 16,0 9 2-16,-2-13 1 0,-3 1 2 16,1 3 0-16,-3-1-7 15,1-1-14-15,6 11 0 16,-15-16 0-16,15 16 0 0,-17-12 0 15,17 12 0-15,-11-5 0 16,11 5 0-16,-12-5 0 16,12 5 0-16,-11-5 0 15,11 5 0-15,-13-5 0 16,13 5 0-16,-16-4 0 0,16 4 0 16,-14-2 0-16,14 2 0 15,-11 0 0-15,11 0 0 16,-10 3 0-16,10-3 0 15,0 0 0-15,-8 18 0 0,3-7 0 16,1 7 0-16,-5 7 0 16,2 4 0-16,0 7 0 15,-2 0 0-15,3 5 0 16,1-4 0-16,4-1 0 0,1-9 0 16,5-6 0-16,6-10 0 15,1-8 0-15,6-5 0 16,3-7 0-16,0-3 0 15,-1-1 0-15,2 1 0 16,1 6 0-16,-2 4 0 0,-2 2 0 16,-1 5-4-16,-6-2-3 15,4 2-12-15,-16-5-59 16,16-11-3-16</inkml:trace>
  <inkml:trace contextRef="#ctx0" brushRef="#br0" timeOffset="396508.2467">5123 15345 485 0,'0'0'6'0,"0"0"1"15,0 0 0-15,0 0-1 16,-2 28-6-16,2 11 0 16,5 11 0-16,6 12 0 0,6 12 0 15,1 3 0-15,7 9 0 16,-3-11 0-16,3-5-82 15,2-7-4-15</inkml:trace>
  <inkml:trace contextRef="#ctx0" brushRef="#br0" timeOffset="396898.0045">5583 15923 456 0,'0'0'4'15,"0"0"1"-15,-10 2-1 16,10-2-1-16,-15-10-1 16,4-11-3-16,0-14-7 0,0-11-5 15,2-9-6-15,1-3 0 16,0-1 9-16,4 8 8 16,-7 11 6-16,3 16 6 15,-5 17 6-15,2 9 6 16,-1 14 3-16,1 2-3 0,5 4-12 15,-2-12-17-15,15-6-70 16,7-4-5-16</inkml:trace>
  <inkml:trace contextRef="#ctx0" brushRef="#br0" timeOffset="397478.1779">5733 15519 378 0,'0'0'6'16,"0"0"2"-16,-7 5 3 15,7-5-2-15,0 0-1 16,-10 6 1-16,10-6 0 15,0 0 0-15,6-5-3 0,9-1-5 16,4-2 0-16,5-1 0 16,4-1 3-16,4 1-1 15,0 3 0-15,-2 2 1 16,-3 4 0-16,-5 6 1 16,-3 7-1-16,-7 11 1 0,-7 3 0 15,-5 9-1-15,-5 5 0 16,-7 5-1-16,-3 3-1 15,0-1-1-15,0 1-1 0,2-4 0 16,5-3 0-16,5-4-1 16,3-2 1-16,10-4 0 15,6-8-1-15,7-5 1 0,5-11-2 16,5-6-2-16,1-9-5 16,4-8-18-16,-3-8-52 15,-3-7-2-15</inkml:trace>
  <inkml:trace contextRef="#ctx0" brushRef="#br0" timeOffset="397693.9571">5846 15784 461 0,'0'0'3'16,"0"0"-1"-16,0 0 0 15,0 0 1-15,7 0-1 16,8-4 1-16,4-7 0 0,7-2 0 16,8-6-4-16,9 0-3 15,3-5-13-15,-1 3-58 16,12 4-3-16</inkml:trace>
  <inkml:trace contextRef="#ctx0" brushRef="#br0" timeOffset="398349.8874">6575 15707 400 0,'0'0'7'0,"0"0"2"16,-7-5 3-16,7 5 3 16,-9-2 1-16,9 2 1 0,-12 0 1 15,12 0-1-15,-10 0-17 16,10 0 0-16,-12 2 0 16,12-2 0-16,-14-2 0 15,6-5 0-15,-2-3 0 0,-1 0 0 16,3 0 0-16,-2-2 0 15,-1 2 0-15,1 2 0 16,2 2 0-16,8 6 0 16,-17-7 0-16,17 7 0 0,-15-5 0 15,15 5 0-15,-13-7 0 16,13 7 0-16,-11-8 0 16,11 8 0-16,-12-6 0 15,12 6 0-15,-9-7 0 16,9 7 0-16,-7-1 0 0,7 1 0 15,-12 5 0-15,12-5 0 16,-12 20 0-16,5-6 0 16,-3 4 0-16,3 5 0 15,-1 4 0-15,1 5 0 0,2 5 0 16,0 5 0-16,4-3 0 16,1 3 0-16,6-4 0 15,4-4 0-15,6-10 0 0,1-10 0 16,5-14 0-16,0-12 0 15,3-15 0-15,-2-10 0 16,-1-1 0-16,-1 1 0 16,-2 6 0-16,1 11 0 0,-2 17 0 15,4 12 0-15,-2 17 0 16,1 7 0-16,5 5 0 16,-6-7-23-16,-1-1-57 15,6-6-3-15</inkml:trace>
  <inkml:trace contextRef="#ctx0" brushRef="#br0" timeOffset="398754.1325">6819 15137 468 0,'0'0'3'16,"0"0"2"-16,0 13 1 16,1 6 1-16,5 13 1 15,1 15 1-15,9 13-4 16,0 15-5-16,4 6 0 0,4 9 0 16,1-2 0-16,-2-1 0 15,-1-14 0-15,2-8 0 16,-7-23-4-16,-6-8-79 15,0-8-3-15</inkml:trace>
  <inkml:trace contextRef="#ctx0" brushRef="#br0" timeOffset="398980.0239">6726 15680 447 0,'0'0'6'0,"-2"10"1"16,2-10 0-16,0 12 1 0,0-12 0 16,21 9 1-16,1-9-1 15,9 0 1-15,9-13-7 16,8-2-2-16,9-10 0 16,4 3-3-16,2-9-13 0,3-9-58 15,-3 16-7-15</inkml:trace>
  <inkml:trace contextRef="#ctx0" brushRef="#br0" timeOffset="399251.4742">7375 15898 397 0,'0'0'0'0,"-5"-10"-5"15,-2-13-11-15,4-11-19 16,-6-14-5-16,4-9 7 16,-7-8 18-16,-2-2 15 15,5 6 9-15,-9 10 7 0,4 14 14 16,-3 21 19-16,3 16 5 16,-1 5-9-16,8 15-17 15,4 5-20-15,3-6-15 0,7-5-38 16,12-2-35-16,4-3-1 15</inkml:trace>
  <inkml:trace contextRef="#ctx0" brushRef="#br0" timeOffset="399734.2961">7655 15595 366 0,'0'0'8'16,"0"0"3"-16,-6 13 2 16,0 2 2-16,0 8 1 15,2 11 1-15,1 4 2 0,0 5 0 16,3 0-7-16,5-4-4 16,5-3-1-16,7-14-7 15,2-14 0-15,0-14 0 16,6-15 0-16,-7-16 0 0,-2-6 0 15,-6-8 0-15,-7-5 0 16,-4 2 0-16,-11 3 0 16,-5 8 0-16,-8 9 0 15,-3 15 0-15,0 12 0 16,4 7 0-16,1 17 0 0,9 9 0 16,9 6-5-16,5 3-47 15,6-5-31-15,11-1-2 16</inkml:trace>
  <inkml:trace contextRef="#ctx0" brushRef="#br0" timeOffset="400362.2776">8001 15454 280 0,'0'0'9'15,"0"0"5"-15,0 0 5 16,-1 12 1-16,1-12 1 0,-1 16 5 16,0-4 0-16,1 2 1 15,0 4-8-15,0 4-3 16,0 4-4-16,1 5-1 15,3 4-3-15,0-2-5 16,2 6-3-16,0-1 0 0,3-1 0 16,-2-5 0-16,0-4 0 15,-1-7 0-15,0-5 0 16,-1-6 0-16,-5-10 0 16,7-6 0-16,-7-12 0 0,0-9 0 15,0-9 0-15,0-7 0 16,0-4 0-16,1-1 0 15,3 2 0-15,6 7 0 16,0 3 0-16,8 10 0 0,2 12 0 16,8 10 0-16,3 8 0 15,3 12 0-15,2 12 0 16,-4 10 0-16,0 5 0 16,-5 7 0-16,-2 5 0 15,-14 1-55-15,3-6-28 0,-5-6-3 16</inkml:trace>
  <inkml:trace contextRef="#ctx0" brushRef="#br0" timeOffset="402122.2305">9848 14671 353 0,'0'0'7'16,"0"0"6"-16,-11 0 2 0,11 0 1 15,0 0 1-15,-10 0 1 16,10 0 1-16,-18-4 0 16,9 1-7-16,-3 1-3 0,-1-1-3 15,-4 3 1-15,-4 5-7 16,-3 7 0-16,-2 3 0 16,-3 9 0-16,-3 6 0 15,-2 4 0-15,1 11 0 16,1 6 0-16,0 8 0 0,6 12 0 15,2 12 0-15,7 11 0 16,5 12 0-16,8 15 0 16,4 9 0-16,6 10 0 15,11 6 0-15,6-1 0 0,5-4 0 16,8-12 0-16,9-13 0 16,3-19 0-16,10-13 0 15,-1-29 0-15,12-30-33 16,-3-1-52-16,2-7-2 0</inkml:trace>
  <inkml:trace contextRef="#ctx0" brushRef="#br0" timeOffset="425862.9024">9985 15389 408 0,'0'0'4'0,"0"0"4"16,-2 15 1-16,2-3 2 16,0 4 1-16,0 4 0 0,2 7 0 15,4 6 1-15,2 3-4 16,0 3-3-16,4 1-3 16,2-1-1-16,-4-3 0 15,1-3-2-15,-2-7-3 0,-2-7 1 16,-1-11 0-16,-6-8 0 15,3-5 0-15,-3-16 0 16,-4-7 0-16,-2-9 1 0,4-6 1 16,1 0-1-16,1-2 0 15,0 2-1-15,3 7 1 16,12 13 1-16,3 12 0 16,3 11 0-16,5 17 0 15,3 8 1-15,0 10 1 0,-1 5-1 16,-3-2 1-16,-1-1-2 15,-7-10-1-15,-1-11 0 16,-7-14 0-16,3-9 0 16,-2-13-1-16,0-5 1 0,5-5-1 15,-2 4 2-15,8 1 1 16,1 10 0-16,0 12 0 16,4 9 0-16,-5 14-5 15,5 10-17-15,1 5-54 0,-8 0-4 16</inkml:trace>
  <inkml:trace contextRef="#ctx0" brushRef="#br0" timeOffset="426538.577">10903 15533 357 0,'0'0'6'0,"0"0"4"15,0 0 4-15,-10-5 0 16,10 5 1-16,0 0 3 16,-10-12 1-16,10 12 2 15,0 0-4-15,-9-9-4 16,9 9-6-16,-9-5-7 0,9 5 0 15,-13-7 0-15,13 7 0 16,-11-8 0-16,11 8 0 16,-14-12 0-16,14 12 0 15,-9-13 0-15,9 13 0 0,-7-9 0 16,7 9 0-16,0 0 0 16,-12-1 0-16,12 1 0 15,-11 3 0-15,11-3 0 0,-12 17 0 16,7-7 0-16,-5 0 0 15,4 6 0-15,-1 1 0 16,-3 3 0-16,-1 5 0 16,6 2 0-16,-2 6 0 15,1 0 0-15,0-1 0 0,5-5 0 16,2-4 0-16,10-10 0 16,3-10 0-16,6-8 0 15,4-13 0-15,0-5 0 16,4 0 0-16,-3 1-13 15,3 8 0-15,-3 12-1 0,0 6 0 16,-6 11-17-16,-14 7-47 16,11 2 0-16</inkml:trace>
  <inkml:trace contextRef="#ctx0" brushRef="#br0" timeOffset="426950.5077">11075 15389 410 0,'0'0'4'0,"0"0"2"16,0 8 2-16,2 7 2 0,4 10 2 16,1 10 0-16,1 2 1 15,-2 8 1-15,5 2-4 16,0-4-3-16,-2-7-2 15,4-9-5-15,-4-17 0 0,-1-10 0 16,3-15 0-16,-2-12 0 16,-2-3 0-16,4-1-2 15,0 4 0-15,-1 6-1 16,6 13 0-16,0 12 1 0,4 18 1 16,4 14 1-16,1 12 1 15,0 7 1-15,-2 5 1 16,-5 1 1-16,-5-2-1 15,-8-5-3-15,-5-6 0 0,-7-7 0 16,-11-5 0-16,-7-7 0 16,-5-7 0-16,-8-7 0 15,-3-8 0-15,1-4 0 16,-9-4-70-16,11-15-14 0</inkml:trace>
  <inkml:trace contextRef="#ctx0" brushRef="#br0" timeOffset="427606.6131">11862 14944 419 0,'0'0'4'16,"-3"10"2"-16,1 8 3 16,2 8-1-16,0 13 3 15,7 12 0-15,0 13 1 0,3 13 1 16,3 7-4-16,1 3-2 15,0-3-5-15,1-6-2 16,-6-10 0-16,2-15 0 0,-4-13 0 16,-2-17 0-16,-5-23 0 15,8 0 0-15,-4-17 0 16,0-10 0-16,1-6-2 16,3-4 0-16,6 0 0 0,1 0 1 15,8 7 1-15,2 2-1 16,5 5 1-16,4 11 0 15,3 5 1-15,-1 7-1 16,-5 10 0-16,-5 9 0 16,-10 6 0-16,-6 8 2 0,-10-1-1 15,-12-1-1-15,-9-6-1 16,-8-4-2-16,-2-9-1 16,-1-8-6-16,5-4-15 0,4 4-50 15,8-9-6-15</inkml:trace>
  <inkml:trace contextRef="#ctx0" brushRef="#br0" timeOffset="427920.6737">12503 15544 490 0,'0'0'1'0,"0"0"0"0,0 0 0 15,2-8 0-15,4-6 0 16,2-4-1-16,2-6 1 16,-1-3-1-16,-1-2 0 15,1 0 0-15,-7 3 1 0,-2 7 1 16,-2 10 2-16,-11 9 1 16,0 9-2-16,-2 10-3 15,2 7 0-15,0 8 0 16,7-2 0-16,6 2 0 0,4-3 0 15,13-2 0-15,4-9 0 16,12-2 0-16,-1-13-10 16,-7-3-72-16,19-2-2 0</inkml:trace>
  <inkml:trace contextRef="#ctx0" brushRef="#br0" timeOffset="428416.3756">13671 15243 408 0,'0'0'6'16,"0"0"2"-16,-8-5 2 15,8 5 1-15,-19-5 2 16,6 5 0-16,-3 3 2 0,-3 9 0 16,-1 9-3-16,2 11-12 15,2 7 0-15,4 9 0 16,3 5 0-16,7 0 0 15,2-5 0-15,14-6 0 0,6-12 0 16,11-25-54-16,5-2-30 16,3-7-2-16</inkml:trace>
  <inkml:trace contextRef="#ctx0" brushRef="#br0" timeOffset="428661.7205">13983 15543 427 0,'0'0'7'16,"-3"19"2"-16,1-4 0 15,2-1 1-15,0 0 0 16,0-14-1-16,15 9 1 16,-3-10-1-16,4-16-8 0,0-12-2 15,-4-10-1-15,-1-2 2 16,-8-6 1-16,-3 5 1 16,-12 6 1-16,0 7 2 15,-7 9-3-15,-1 15-2 0,-3 5 0 16,7 19 0-16,3 11 0 15,4 1 0-15,9 10 0 16,2-8-27-16,11-2-55 0,8-3-2 16</inkml:trace>
  <inkml:trace contextRef="#ctx0" brushRef="#br0" timeOffset="429128.0467">14240 15208 323 0,'0'0'6'0,"0"0"3"15,0 0 2-15,-7 13 3 16,6-1 4-16,1 7 1 16,0 6 2-16,0 11 1 15,5 5-5-15,3 2-2 0,-2 3-2 16,3-5-3-16,-1-2-2 15,-2-12-3-15,2-12-5 16,-8-15 0-16,14-17 0 16,-7-12 0-16,3-13 0 15,2-2 0-15,1-1 0 0,4 4 0 16,-2 11 0-16,3 13-2 16,1 17 4-16,0 17-2 15,3 13 0-15,-1 6 0 16,2 10-26-16,-1-6-52 0,-1-5-2 15</inkml:trace>
  <inkml:trace contextRef="#ctx0" brushRef="#br0" timeOffset="429352.8974">14714 14900 475 0,'0'0'4'0,"-8"4"1"0,4 10 1 16,4 13 0-16,0 11 0 16,5 9 1-16,3 11-5 15,5 8-2-15,3 6 0 16,1-1 0-16,2-2 0 16,-6-13 0-16,6-13-42 0,-11-6-38 15,-3-9-4-15</inkml:trace>
  <inkml:trace contextRef="#ctx0" brushRef="#br0" timeOffset="429520.9436">14518 15359 434 0,'0'0'4'0,"0"0"-1"16,1 6 2-16,11-3-1 0,9-3 0 15,6 0 0-15,8-2-3 16,8-3-2-16,8-7-9 15,10 0-20-15,7 4-45 0,-2-4-2 16</inkml:trace>
  <inkml:trace contextRef="#ctx0" brushRef="#br0" timeOffset="430148.5167">15246 15562 433 0,'0'0'5'16,"0"0"0"-16,-5 4 1 16,5-4 1-16,-16 0 0 15,4 0 1-15,-3-8 0 0,-3-3 1 16,5-6-4-16,-3-5-1 15,4-6-2-15,0 0 0 16,6-1 0-16,5-1-1 16,1 3 0-16,6 1-1 15,9 4 0-15,3 4-1 0,1 9 1 16,6 5-1-16,1 4 1 16,2 7 0-16,-1 7-1 15,2 10 2-15,-2 3 1 0,-2 4 0 16,-2-3 0-16,2-1 0 15,-4-2-2-15,-1-8 0 16,-1-2 0-16,-2-13 0 16,-2-2 0-16,-1-9 0 0,-4-9 0 15,-5-1-3-15,-4-5 0 16,-1-3 1-16,-12 0 1 16,-1 4 1-16,-8 0 0 15,-1 12 0-15,0 5 1 16,1 6-2-16,3 9-3 0,7 2-5 15,10 11-16-15,4 7-49 16,9-9-6-16</inkml:trace>
  <inkml:trace contextRef="#ctx0" brushRef="#br0" timeOffset="430484.644">15782 14801 439 0,'0'0'4'0,"-2"16"1"16,-1 4 2-16,1 12-1 16,1 12 2-16,1 18-1 15,-1 14 1-15,3 11 1 16,5 5-4-16,6-2-1 0,3-6-4 16,2-16-5-16,5-16-24 15,1-24-48-15,-5-23-3 16</inkml:trace>
  <inkml:trace contextRef="#ctx0" brushRef="#br0" timeOffset="430624.5284">15934 14822 416 0,'0'7'8'15,"-4"10"1"-15,1 17 2 16,0 13 0-16,2 17 0 16,1 14 1-16,2 11 1 0,10 3-3 15,2-8-14-15,16-14-55 16,0-6-20-16,3-16 0 15</inkml:trace>
  <inkml:trace contextRef="#ctx0" brushRef="#br0" timeOffset="430931.5341">16153 15525 408 0,'0'0'1'16,"0"0"0"-16,7 0 2 0,5-6 0 15,2-9-1-15,2-7 1 16,0-2 0-16,1-5 0 16,-2-8 2-16,-7-1 2 15,-2-1 2-15,-5 6 2 0,-3 5 2 16,-6 12 0-16,-5 11-1 15,6 13 2-15,-4 20-14 16,7 8 0-16,3 13 0 0,7 1 0 16,12 7 0-16,-1-9-73 15,14-9-11-15</inkml:trace>
  <inkml:trace contextRef="#ctx0" brushRef="#br0" timeOffset="431261.0441">16584 14737 501 0,'0'0'2'0,"1"14"1"16,0 11 2-16,2 7-5 15,1 15 0-15,2 11 0 0,4 11 0 16,-1 7 0-16,5 0 0 16,1 1 0-16,3-6 0 15,-1-9 0-15,-2-12 0 16,1-12 0-16,-4-15 0 0,-3-10 0 15,-9-13 0-15,3-6-5 16,-5-10-2-16,-12-5 3 16,-4 1 2-16,-9 1 4 15,-3 5 2-15,-2 8 1 0,-1 6 2 16,2 10-7-16,10 9 0 16,5 6 0-16,7 1 0 15,10 3 0-15,12-6 0 0,11 0-2 16,3-8-27-16,1-6-51 15,12-4-4-15</inkml:trace>
  <inkml:trace contextRef="#ctx0" brushRef="#br0" timeOffset="431880.2892">17500 14654 415 0,'-1'10'5'0,"-1"12"2"16,-1 17 2-16,0 16 0 15,3 18 1-15,3 14 1 16,7 14 1-16,0 9 1 0,3-4-6 16,3-9-2-16,1-17-1 15,-2-16-2-15,1-19-2 16,-5-19-1-16,-11-26-2 15,15-4 0-15,-11-22-2 0,0-11 1 16,-1-3 0-16,7-5 2 16,-4 1 1-16,5 5 1 15,4 8 1-15,3 10 1 0,6 13 1 16,2 8 0-16,0 14 1 16,1 10 0-16,-5 6-2 15,-5 7-2-15,-6 1-5 16,-5 3-15-16,-6 1-55 15,-2-12-4-15</inkml:trace>
  <inkml:trace contextRef="#ctx0" brushRef="#br0" timeOffset="432443.908">18072 15149 323 0,'0'0'6'0,"-7"9"3"16,2 1 3-16,-2 5 3 15,0 4 4-15,-3 7-1 16,5 5 1-16,0 9 1 16,2-2-5-16,6 2-3 0,5-2-4 15,9-6-2-15,-1-4-2 16,7-9-1-16,5-9-1 15,0-10-1-15,1-8-2 16,0-11 1-16,-4-7-1 0,1-4 1 16,-3-4-1-16,0 1 0 15,-6 2 1-15,1 7 0 16,-5 8 0-16,4 12 2 16,-1 8-1-16,5 16 1 0,-2 10 2 15,0 14-1-15,1 11 1 16,-4 9 1-16,-4 8-3 15,-7 4-2-15,-5 3 0 16,-11-2 0-16,-11 0 0 16,-7-11 0-16,-6-11 0 0,-1-9-9 15,-8-15-49-15,5-19-25 16,-1-12 0-16</inkml:trace>
  <inkml:trace contextRef="#ctx0" brushRef="#br0" timeOffset="432878.2423">17810 15524 418 0,'0'0'6'16,"0"0"3"-16,0 0 2 16,0 12 1-16,0-12 0 0,-5 9 2 15,5-9-1-15,-19 9 1 16,0-6-12-16,-2 2-2 16,-4-1 0-16,-2 5 0 15,-6-2 0-15,11 2 0 0,-7-4-37 16,13-3-43-16,16-2-3 15</inkml:trace>
  <inkml:trace contextRef="#ctx0" brushRef="#br0" timeOffset="433518.4317">19309 15025 434 0,'-2'9'4'15,"1"12"0"-15,1 15 2 16,5 9 0-16,5 9 3 15,0 6 2-15,2 1 0 0,0 0 1 16,-1-11-4-16,-1-14-2 16,-2-24-6-16,-8-12 0 15,-6-29 0-15,-6-20 0 0,1-18 0 16,-3-17 0-16,4-12 0 16,-1-8 0-16,6 0 0 15,5 3 0-15,8 11 0 16,10 11 0-16,5 19 0 15,7 21 0-15,7 19 0 0,8 20 0 16,6 14 0-16,0 18 0 16,0 10 0-16,-2 7 0 15,-6 5 0-15,-10 2 0 16,-10-3 0-16,-17-5 0 0,-9-7 0 16,-19-7 0-16,-9-8 0 15,-9-7 0-15,-2-5 0 16,-8-7 0-16,12 1-4 0,-4-8-34 15,14 0-43-15,10 0-2 16</inkml:trace>
  <inkml:trace contextRef="#ctx0" brushRef="#br0" timeOffset="433873.9108">19852 14747 420 0,'0'0'8'16,"-12"1"2"-16,12-1-1 0,-11 2 2 16,11-2 1-16,0 0 0 15,13 0 2-15,11-2-1 16,14-4-11-16,11-2-2 0,11-1 0 16,9-1 0-16,9 0 0 15,5-4 0-15,3 8-2 16,-9-8-78-16,2 5-3 15</inkml:trace>
  <inkml:trace contextRef="#ctx0" brushRef="#br0" timeOffset="434190.4156">20399 14584 439 0,'0'0'8'0,"-7"5"3"16,1 8 1-16,4 12 2 15,2 7 1-15,0 14-3 0,4 10-12 16,4 12 0-16,7 5 0 15,1 5 0-15,2-1 0 16,1-8 0-16,0-8 0 16,-3-12 0-16,3-6 0 15,-6-11-35-15,5-14-50 0,0-10-4 16</inkml:trace>
  <inkml:trace contextRef="#ctx0" brushRef="#br0" timeOffset="434804.8034">20675 14749 414 0,'0'0'6'0,"0"19"2"0,0 6 2 16,2 9-1-16,5 12 3 15,-2 7 1-15,6 12 1 16,-3 2 0-16,0 1-3 0,-1-10-11 15,3-9 0-15,-4-9 0 16,-3-14 0-16,-1-12 0 16,-2-14 0-16,0-20 0 15,0-18 0-15,-1-13 0 0,-1-12 0 16,0-12 0-16,1-9 0 16,2-2 0-16,0 2 0 15,4 9 0-15,2 15 0 16,4 16 0-16,2 22 0 15,6 22 0-15,4 25 0 0,3 15 0 16,0 16 0-16,1 5 0 16,2 1 0-16,0-1 0 15,-3-15 0-15,2-15 0 16,-5-20 0-16,2-14 0 0,-2-21 0 16,-4-12 0-16,3-6-5 15,3-5 3-15,-4 7 3 16,-7 6 3-16,0 15-2 0,-2 17-2 15,-2 17 0-15,0 25 0 16,-1 11 0-16,1 15 0 16,-1 0 0-16,0 5-69 15,2-4-14-15</inkml:trace>
  <inkml:trace contextRef="#ctx0" brushRef="#br0" timeOffset="435270.8052">20307 14675 401 0,'0'0'6'0,"0"0"2"16,0 0 2-16,1 10 1 16,-1-10 2-16,17 2 0 0,-1-2 1 15,8-2-1-15,5-7-4 16,9 0-5-16,8-2-6 15,10 5-18-15,-1-1-56 16,10 1-4-16</inkml:trace>
  <inkml:trace contextRef="#ctx0" brushRef="#br0" timeOffset="435774.634">21619 14862 406 0,'0'0'6'16,"0"0"3"-16,0 0 1 16,0 0 4-16,0 0 2 15,0 0 0-15,0 0 1 0,0 0 0 16,-9 8-17-16,-11 4 0 15,-4 6 0-15,-3 5 0 16,-3 2 0-16,-2 4 0 16,4-1 0-16,7 0 0 15,7-3 0-15,11-4 0 0,12-3 0 16,8-3 0-16,10-4 0 16,5-1 0-16,4 3 0 15,1-1 0-15,-6 5 0 0,-4 2 0 16,-11 5 0-16,-9-5-17 15,-6-1-37-15,-5 4-27 16,-11-4 0-16</inkml:trace>
  <inkml:trace contextRef="#ctx0" brushRef="#br0" timeOffset="436108.7944">21791 15102 463 0,'0'0'3'0,"0"0"1"16,0 0 0-16,0 0 2 15,11 7 0-15,-11-7 1 0,11 9 1 16,-11-9 2-16,17 18-10 16,-7-5 0-16,2 6 0 15,-4 3 0-15,-2 4 0 0,-4 5 0 16,-2 9 0-16,-8 0 0 16,-8 1 0-16,5-9-32 15,-13 8-51-15,0-4-3 16</inkml:trace>
  <inkml:trace contextRef="#ctx0" brushRef="#br0" timeOffset="441302.928">10543 17096 366 0,'0'0'5'15,"0"0"2"-15,0 0 5 0,3-5 0 16,-3 5 2-16,0-15 2 15,0 4 2-15,0 11 1 16,0-16-2-16,0 7-3 16,0 9-3-16,-6-11-11 15,6 11 0-15,0 0 0 0,-9-2 0 16,9 2 0-16,-7 6 0 16,4 6 0-16,1 5 0 15,-1 7 0-15,3 3 0 16,0 5 0-16,7 2 0 0,2-1 0 15,7-4 0-15,1-5 0 16,2-12 0-16,6-10 0 16,-1-8 0-16,2-13 0 15,-5-12 0-15,-1-9 0 0,-3-8 0 16,-8-5 0-16,-2 2 0 16,-7 7 0-16,-2 3 0 15,-7 10 0-15,-10 14 0 16,1 17 0-16,-6 9 0 15,-2 16 0-15,0 8 0 0,0 4 0 16,6 1 0-16,1-5 0 16,12-3 0-16,7-17-79 15,0-13-5-15</inkml:trace>
  <inkml:trace contextRef="#ctx0" brushRef="#br0" timeOffset="441784.6635">11060 16745 431 0,'0'0'7'0,"0"0"-1"15,-13-2 5-15,13 2 1 16,0 0 0-16,-11 0 2 0,9 14 0 16,2 12-10-16,2 11-4 15,5 9 0-15,2 12 0 16,6 3 0-16,-1 2 0 15,4 0 0-15,2-5 0 16,-8-19 0-16,8-11-84 0,-4-8-1 16</inkml:trace>
  <inkml:trace contextRef="#ctx0" brushRef="#br0" timeOffset="442042.6297">10973 17060 420 0,'0'0'4'16,"0"0"2"-16,0 12 2 16,0-12 0-16,7 15 1 0,3-5 1 15,1-1 0-15,3 1 0 16,2-4-3-16,7-4-3 15,2-2-2-15,2-4-4 16,0-11-9-16,5-13-51 16,-1 10-18-16,-2 0 0 0</inkml:trace>
  <inkml:trace contextRef="#ctx0" brushRef="#br0" timeOffset="442420.0452">11265 16438 457 0,'0'0'6'16,"-5"11"0"-16,2 1 0 15,-2 8 2-15,4 8 0 16,-1 12-1-16,2 10 2 0,2 7-5 15,6 6-4-15,3 6 0 16,5-3 0-16,2-5 0 16,-1-10 0-16,2-6 0 0,-1-13 0 15,-2-13 0-15,0-11 0 16,-1-11 0-16,-3-13 0 16,-2-4 0-16,3-4 0 15,-4 0 0-15,3 4 0 16,1 11 0-16,1 8 0 0,2 6 0 15,0 17 0-15,-1 6 0 16,1 4 0-16,3 5-23 16,-1-5-57-16,-3-7-2 15</inkml:trace>
  <inkml:trace contextRef="#ctx0" brushRef="#br0" timeOffset="442916.3532">11736 17019 390 0,'0'0'2'0,"0"0"1"15,0 0 2-15,0 0 2 16,11 6 2-16,-11-6 1 0,16-9 0 16,-6-8 1-16,4-3-3 15,-1-6 0-15,-2-1-1 16,-3-1-2-16,-3 6-2 0,-4 5 1 16,-1 17 0-16,0 0-1 15,-9 10 1-15,1 19 0 16,-1 5 0-16,5 4-1 15,4 0-2-15,2-3-3 0,12-2-12 16,-2-4-44-16,12-15-22 16,-1-8-1-16</inkml:trace>
  <inkml:trace contextRef="#ctx0" brushRef="#br0" timeOffset="443134.6047">12058 17145 420 0,'0'0'2'16,"0"0"2"-16,-3-12 2 16,-4-3 2-16,0-6 1 0,-2-2 1 15,3-6 2-15,0 0-1 16,0 0-1-16,3 4-1 16,3 4-3-16,5 4-2 15,6 8-4-15,9-2 0 0,0 2 0 16,14 2-29-16,4-6-51 15,1-5-3-15</inkml:trace>
  <inkml:trace contextRef="#ctx0" brushRef="#br0" timeOffset="443638.0157">12852 17034 455 0,'0'0'4'0,"-3"28"0"16,3 1 2-16,0-9 0 15,1 4 0-15,3 3 1 0,0 2 1 16,-1 1 0-16,-1-1-4 16,2 1-1-16,-1-2-3 15,-2-3 0-15,-1-1 0 16,0-9 0-16,0-15 0 0,-6 0 0 15,-3-21 0-15,-8-19 0 16,-2-25 0-16,2-12 0 16,-2-3 0-16,8 5 0 15,10 23 0-15,5 12 0 0,9 11 0 16,6 13 0-16,7 16 0 16,3 10 0-16,-1 15 0 15,-4 12 0-15,-3 4 0 16,-8 2 0-16,-2 3-17 15,-11 2-49-15,-5-19-15 0</inkml:trace>
  <inkml:trace contextRef="#ctx0" brushRef="#br0" timeOffset="444348.7309">13241 17120 344 0,'0'0'6'0,"0"0"4"15,0 10 5-15,0-10 3 16,0 0 1-16,5 10 2 15,-5-10-1-15,0 0 2 16,0 0-7-16,-7-16-3 0,-3 0-3 16,1-1-9-16,-2-2 0 15,4-4 0-15,1 0 0 16,6 1 0-16,0 2 0 16,9-1 0-16,3 2 0 15,6 2 0-15,0 2 0 0,2 1 0 16,3 2 0-16,2 5 0 15,-1 2 0-15,-1 5 0 16,-1 7 0-16,-1 10 0 0,-2 7 0 16,-5 3 0-16,2 1 0 15,-6 2 0-15,3-1 0 16,-1-5 0-16,-3-5 0 16,6-12 0-16,-1-7 0 0,3-2 0 15,-2-8 0-15,-2-9 0 16,-3-2 0-16,-3-2 0 15,-7-3 0-15,-5 0 0 16,-7 4 0-16,-6 4 0 16,-4 2 0-16,2 8 0 0,-2 8 0 15,0 3 0-15,9 11 0 16,5 3 0-16,3 0-2 16,14 5-37-16,6-6-42 15,8-3-4-15</inkml:trace>
  <inkml:trace contextRef="#ctx0" brushRef="#br0" timeOffset="444642.6666">13783 16514 478 0,'0'0'4'0,"0"12"2"15,0 9 1-15,0 10-1 0,0 10 2 16,2 10-6-16,2 12-2 16,6 3 0-16,-3 1 0 15,5-1 0-15,3-8 0 16,-2-10 0-16,1-12 0 0,3-4 0 15,4-15-79-15,-12-7-6 16</inkml:trace>
  <inkml:trace contextRef="#ctx0" brushRef="#br0" timeOffset="444846.6989">13684 17040 474 0,'0'0'3'0,"0"0"1"15,0 0 0 1,5 0 1-16,-5 0 1 0,16 0 0 16,0-4 0-16,6-1-3 15,4-2-3-15,6-1 0 16,2-6 0-16,5 2-5 0,2-3-27 16,-7-4-48-16,14 2-4 15</inkml:trace>
  <inkml:trace contextRef="#ctx0" brushRef="#br0" timeOffset="445355.2194">14194 16931 328 0,'0'0'8'0,"0"0"4"16,0 0 3-16,0 0 2 0,0 0 1 16,8 8 0-16,-8-8 1 15,17 2 0-15,-4-2-7 16,-4-4-4-16,1-9-2 16,-1-5-1-16,-3-5-2 0,-4-4 0 15,-2-1 0-15,-3 1 1 16,-8 5 0-16,2 5 0 15,-4 10 1-15,-2 9-5 16,-1 18 0-16,3 11 0 0,3 13 0 16,2 4 0-16,8 4 0 15,3-2 0-15,12-4 0 16,9-13 0-16,5-10 0 16,2-16 0-16,6-7-27 0,-3-15-56 15,-2-7-5-15</inkml:trace>
  <inkml:trace contextRef="#ctx0" brushRef="#br0" timeOffset="445564.5404">14474 16549 489 0,'0'8'6'15,"-4"14"-1"-15,-2 9 1 16,-2 5-1-16,4 6-5 16,2 3 0-16,2-2 0 0,5 1-8 15,14-16-74-15,-2-15-2 16</inkml:trace>
  <inkml:trace contextRef="#ctx0" brushRef="#br0" timeOffset="446201.3065">14551 16970 441 0,'0'0'4'0,"0"0"2"15,-3 7 0-15,3-7 1 0,-4 18 0 16,4-7 0-16,0 2 0 16,0 1-1-16,4-6-8 15,3 3-13-15,0-1-43 16,-7-10-21-16,16-2-3 0</inkml:trace>
  <inkml:trace contextRef="#ctx0" brushRef="#br0" timeOffset="446514.2304">14700 17104 420 0,'0'0'5'0,"0"0"0"15,0 0 0-15,0 0 0 16,0 0-1-16,0-17 1 0,0-5 0 16,-3-7 0-16,0-8-4 15,0-1 1-15,0-1 0 16,3 3 1-16,0 8 2 16,1 15 0-16,-1 13 0 0,19 10 1 15,-8 16 0-15,5 8-2 16,-1 6-2-16,6 4-9 15,-5 8-58-15,7-17-15 16</inkml:trace>
  <inkml:trace contextRef="#ctx0" brushRef="#br0" timeOffset="446869.8611">15000 16687 457 0,'0'0'2'16,"-7"5"2"-16,3 5 1 16,-3 0 0-16,-4 5 1 15,-1 3 1-15,-5 3-1 0,3 4 0 16,-2-3-1-16,3 0-3 15,-1-2 0-15,7-1-3 16,3-5-1-16,4-1-2 16,10-4-1-16,2-4-1 15,0 2 1-15,6-2 0 0,-2 1 1 16,4 5 0-16,-8 6 3 16,-2 3 1-16,-5 4-1 15,-5 8-7-15,-4 3-44 0,-8-5-23 16,4 0-2-16</inkml:trace>
  <inkml:trace contextRef="#ctx0" brushRef="#br0" timeOffset="447256.3382">15214 16983 434 0,'0'0'4'16,"0"0"-1"-16,0 0 3 15,0 0 0-15,0 0 1 16,10 4 1-16,-3 7 1 0,5 2 0 16,-1 9-2-16,-3 3-2 15,3 8-4-15,-6 1-6 16,-2 5-27-16,-3-20-46 15,0 2-4-15</inkml:trace>
  <inkml:trace contextRef="#ctx0" brushRef="#br0" timeOffset="447988.2931">16348 16983 362 0,'0'0'6'0,"0"0"2"0,9-7 4 15,2-6 0-15,-1-6 0 16,4-5 0-16,1-5 2 16,2-3-1-16,-5-4-2 0,-3 0-3 15,-3 5-2-15,-1 6 1 16,-5 8 0-16,0 17-2 15,-19-4 1-15,4 13 0 16,-2 15-2-16,-2 7-4 16,2 10 0-16,0 6 0 15,8 3 0-15,5-6 0 0,7-2 0 16,10-6 0-16,9-11 0 16,10-10 0-16,7-10 0 15,5-14-20-15,3-21-58 0,-1 6-4 16</inkml:trace>
  <inkml:trace contextRef="#ctx0" brushRef="#br0" timeOffset="448476.4432">16806 17201 392 0,'0'0'4'16,"-4"-15"3"-16,-2-5 1 15,-3-12 0-15,1-11 1 0,-8-12 2 16,1-11 2-16,-1-6 1 16,0 2-4-16,3 3-2 15,3 7-1-15,5 12-1 16,5 14-1-16,7 18-3 0,6 15-7 15,10 14-9-15,0 18-12 16,9 15-13-16,0 10-4 16,4 5 6-16,-3 4 11 15,-3-4 13-15,-7-4 7 0,-2-15 10 16,-5-11 12-16,-10-19 17 16,-6-12 4-16,0-22-5 15,-5-17-11-15,-6-15-6 16,-2-8-3-16,-5-6 1 15,2-4 1-15,1 3-2 0,1 7-5 16,3 9-7-16,6 8 0 16,5 13 0-16,9 7 0 15,10 12 0-15,5 7 0 16,10 6 0-16,3 0 0 0,8 11 0 16,-4 0-20-16,3 8-63 15,-7 8-3-15</inkml:trace>
  <inkml:trace contextRef="#ctx0" brushRef="#br0" timeOffset="448688.4636">16735 17045 434 0,'0'0'2'15,"0"0"1"-15,0 0 1 16,12-12 0-16,2 3 1 15,7-4 0-15,5 0-1 16,6 0 1-16,8 1-1 0,5-2-3 16,6 8-6-16,0 0-33 15,4-2-38-15,6 4-2 16</inkml:trace>
  <inkml:trace contextRef="#ctx0" brushRef="#br0" timeOffset="449148.8517">17282 17008 419 0,'0'0'4'16,"0"8"2"-16,0-8 1 15,13 13 2-15,-1-12 1 0,1-2 0 16,2-9 1-16,2-5 0 15,-2-11-4-15,0-3-1 16,-3-5-1-16,-8 2-1 16,0 3-2-16,-4 6-2 0,-6 10 0 15,-4 11 0-15,-3 6 0 16,2 16 0-16,-2 9 0 16,2 8 0-16,4 3 0 15,6 4 0-15,3-6 0 16,11-4 0-16,11-10 0 0,6-10 0 15,0-12-12-15,9-6-72 16,0-8-2-16</inkml:trace>
  <inkml:trace contextRef="#ctx0" brushRef="#br0" timeOffset="449400.2805">17784 16782 426 0,'0'0'5'16,"0"0"2"-16,0 0 2 16,-11 3 2-16,11-3 1 15,-15 18 2-15,3-1 1 0,5 7-3 16,-3 7-12-16,4 4 0 16,2 3 0-16,2 1 0 15,3-2 0-15,11-6 0 16,6-4 0-16,5-15 0 15,7-10 0-15,-5-7-38 0,4-21-47 16,-1-12-3-16</inkml:trace>
  <inkml:trace contextRef="#ctx0" brushRef="#br0" timeOffset="449549.0961">17976 16455 438 0,'0'0'6'16,"-11"7"3"-16,2 10 2 0,4 10 0 15,-1 14-1-15,4 7 1 16,1 12 0-16,1 8-7 15,8 0-4-15,6-1 0 16,1-5 0-16,3-9 0 0,4-10-21 16,-4-14-59-16,0-9-3 15</inkml:trace>
  <inkml:trace contextRef="#ctx0" brushRef="#br0" timeOffset="449738.3452">17815 16923 495 0,'0'0'2'0,"0"0"-1"0,0 0 1 16,-3-11 1-16,3 11-1 15,5-14 0-15,7 4 0 16,5 0 0-16,7 1-2 16,7-3 0-16,5 3-4 0,5-3-14 15,5-1-62-15,7 5-2 16</inkml:trace>
  <inkml:trace contextRef="#ctx0" brushRef="#br0" timeOffset="450156.5142">18395 16939 436 0,'0'0'4'15,"-8"15"1"-15,3 1 1 16,2 4 1-16,3-1 0 0,0 3 1 15,6-2 1-15,4-4 0 16,4-6-4-16,2-10-1 16,-2-15-1-16,1-6 0 15,-4-8-1-15,-9-3-1 0,-2-2 1 16,-1 3-2-16,-5 3 0 16,-7 10 0-16,-3 7 0 15,-2 11 0-15,4 8 0 16,0 12 0-16,7 6 0 0,3-1 0 15,4 1 0-15,6-2-12 16,12-19-66-16,2 5-5 16</inkml:trace>
  <inkml:trace contextRef="#ctx0" brushRef="#br0" timeOffset="450374.4306">18614 17091 429 0,'0'0'3'16,"0"0"1"-16,0 0 1 15,0-10 1-15,0-1 1 16,-2-6 1-16,-1-6 1 0,-3-3 1 16,4-2-1-16,-3-2-1 15,2 1-2-15,-3 2 1 16,5 3-7-16,1 5 0 0,9 3 0 16,1 3 0-16,10 1 0 15,4-3 0-15,11 7-24 16,8-5-57-16,4-3-1 15</inkml:trace>
  <inkml:trace contextRef="#ctx0" brushRef="#br0" timeOffset="451260.7935">19528 16605 398 0,'0'0'5'0,"0"8"2"15,0-8 1-15,0 24 1 16,0-3 2-16,0 5 1 16,0 6 1-16,4 6 2 15,-2 4-4-15,3 2-2 0,0-1-2 16,-2-2-1-16,4-6-6 15,-3-4 0-15,-1-9 0 16,-2-5 0-16,4-8 0 0,-5-9 0 16,0 0 0-16,0 0 0 15,9-5 0-15,-8-9 0 16,0-6 0-16,-1-1 0 16,0-4 0-16,0-2 0 15,0-1 0-15,0-1 0 0,0 5 0 16,0-1 0-16,0 3 0 15,1-2 0-15,1 0 0 16,2 1 0-16,1-2 0 16,-1 3 0-16,4 3 0 0,-3 2 0 15,2 2 0-15,-7 15 0 16,12-7 0-16,-12 7 0 16,18 19 0-16,-10 5 0 0,4 5 0 15,1 6 0-15,-1 2 0 16,0 1 0-16,1-5 0 15,0-4 0-15,-1-14 0 16,0-8 0-16,0-7 0 16,1-14 0-16,-2-6 0 0,4-4 0 15,0 2 0-15,0 1 0 16,-2 7 0-16,-1 8 0 16,1 6 0-16,0 13 0 15,-1 8 0-15,-2 1 0 0,6 6 0 16,-4-10-23-16,5 0-58 15,-1-7-2-15</inkml:trace>
  <inkml:trace contextRef="#ctx0" brushRef="#br0" timeOffset="451692.7516">20120 16779 416 0,'0'0'3'0,"-3"19"2"16,3-5 1-16,0 3 2 16,3 1 0-16,3 1 1 15,3-4 0-15,0-3 1 0,5-10-2 16,-1-7-2-16,-1-11-2 16,-4-7 0-16,-3-5-1 15,-4-4 2-15,-1 2 0 16,-3 2-3-16,-8 5-2 15,-4 10 0-15,3 10 0 0,-2 6 0 16,3 10 0-16,4 14 0 16,1-1 0-16,8 5 0 15,0-9-38-15,15-10-44 16,2-9-3-16</inkml:trace>
  <inkml:trace contextRef="#ctx0" brushRef="#br0" timeOffset="451868.3726">20322 16171 504 0,'-2'6'4'0,"0"13"-1"16,0 13-3-16,2 11 0 15,0 13 0-15,3 14 0 16,5 7 0-16,2 13 0 0,2-8 0 16,7-5 0-16,-1-12 0 15,11-8-32-15,8-16-50 16,-12-15-1-16</inkml:trace>
  <inkml:trace contextRef="#ctx0" brushRef="#br0" timeOffset="452386.705">20695 16796 314 0,'0'0'5'0,"0"0"3"16,10-5 1-16,-3-3 0 16,2-1 1-16,4 0 3 15,-2-3 2-15,2 0 2 0,0 2-2 16,-13 10-2-16,13-15 0 15,-13 6 1-15,0 9 1 16,-7-16-1-16,0 11-1 16,-6 1-3-16,-2 4-6 15,-5 1-4-15,3 8 0 0,-2 13 0 16,2 5 0-16,4 11 0 16,8 3 0-16,5-1 0 15,4-5 0-15,14 1 0 16,1-12 0-16,17-6-29 0,14-18-54 15,-8-5-3-15</inkml:trace>
  <inkml:trace contextRef="#ctx0" brushRef="#br0" timeOffset="452798.4933">21126 16646 410 0,'0'0'6'0,"0"0"2"0,0 0 2 16,0 0 3-16,0 0 1 15,-12-9 1-15,12 9 2 16,-20 0 1-16,7 7-18 0,-4 5 0 16,2 5 0-16,0 5 0 15,3 11 0-15,5 6 0 16,0 0 0-16,7 4 0 15,11-5 0-15,5-5 0 0,11-9 0 16,4-7 0-16,0-17-29 16,7-17-55-16,2-7-3 15</inkml:trace>
  <inkml:trace contextRef="#ctx0" brushRef="#br0" timeOffset="453022.3475">21319 16581 479 0,'0'0'4'0,"0"0"-1"15,-1 12 1-15,1 2 0 16,0 3-1-16,2 5 0 0,3 2-1 16,7 0 1-16,1-4-3 15,3-1-1-15,0-7 0 16,9-8-1-16,-1-8 4 16,-1-8-1-16,0-5-1 0,-4-2 1 15,-2 3 0-15,-2 5-3 16,-1 9-4-16,-4 7-10 15,-6 19-42-15,6 0-23 16,1 4-2-16</inkml:trace>
  <inkml:trace contextRef="#ctx0" brushRef="#br0" timeOffset="453414.5321">21723 16119 425 0,'-2'10'8'16,"-2"5"2"-16,1 8 1 16,-2 14 2-16,1 9 0 15,4 14 0-15,0 12 0 16,6 11-8-16,3-4-5 0,6 1 0 15,4-7 0-15,5-9 0 16,0-17-14-16,-7-13-68 16,9-16-2-16</inkml:trace>
  <inkml:trace contextRef="#ctx0" brushRef="#br0" timeOffset="453728.8643">21980 16702 418 0,'0'0'1'16,"0"0"0"-16,0 0 1 0,9 0 3 16,4-3 0-16,1-9 1 15,4-5 0-15,3-4 0 16,-3-1 1-16,1-5 2 15,-6 1 1-15,-2 6-1 0,-11 3 1 16,0 17-1-16,-10-3-2 16,-3 13-7-16,-3 12 0 15,3 7 0-15,2 6 0 0,3 0 0 16,8 2 0-16,1-8-2 16,17-2-27-16,5-12-54 15,2-11-3-15</inkml:trace>
  <inkml:trace contextRef="#ctx0" brushRef="#br0" timeOffset="454036.4134">22388 16445 461 0,'0'0'6'16,"-10"-2"1"-16,0 2 1 15,1 0 1-15,-3 2 1 0,-2 5 0 16,-5 2-10-16,3 2 0 15,3 4 0-15,2 4 0 16,3-2 0-16,3 4 0 0,3-3 0 16,2 1 0-16,10-5 0 15,1 2 0-15,7-5 0 16,-1-1 0-16,2-1 0 16,1 1 0-16,-5 4 0 0,0 4 0 15,-11 4 0-15,-4 6 0 16,-4 4 0-16,-13 2 0 15,-1 2 0-15,-6-8 0 16,2-4-33-16,10-9-48 0,-8-9-4 16</inkml:trace>
  <inkml:trace contextRef="#ctx0" brushRef="#br0" timeOffset="454665.0656">22581 15700 420 0,'0'0'5'16,"0"0"0"-16,0 0 0 15,0 0 2-15,0 0 2 0,0 0 1 16,5 3 2-16,7 11 1 15,8 9-5-15,9 5 1 16,3 8-1-16,8 10-8 16,8 8 0-16,0 5 0 15,6 7 0-15,1 4 0 0,-4 2 0 16,-3 9 0-16,-11 3 0 16,-6 13 0-16,-13 4 0 15,-10 3 0-15,-8 3 0 16,-11 2 0-16,-10-4 0 0,8-55 0 15,-3 3 0-15,2-7 0 16,1 3-10-16,-1-13-76 16,-4-2-3-16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2-11T15:35:36.425"/>
    </inkml:context>
    <inkml:brush xml:id="br0">
      <inkml:brushProperty name="width" value="0.05292" units="cm"/>
      <inkml:brushProperty name="height" value="0.05292" units="cm"/>
      <inkml:brushProperty name="color" value="#FF0000"/>
    </inkml:brush>
  </inkml:definitions>
  <inkml:trace contextRef="#ctx0" brushRef="#br0">16498 4668 390 0,'0'0'7'16,"-2"-8"2"-16,-3-2 3 15,0 2 2-15,-5-6 1 16,3-1 1-16,-4-2 1 16,-3-4 1-16,4 2-7 15,-6 4-9-15,1 2-2 0,-6-1 0 16,-4 10 0-16,-4 4 0 16,-5 14 0-16,-7 10 0 15,-8 13 0-15,-3 18 0 16,-3 13 0-16,2 14 0 0,1 16 0 15,10 5 0-15,6 3 0 16,14-2 0-16,17-9 0 16,11-13 0-16,24-10 0 15,15-24 0-15,23-11 0 0,10-21-64 16,10-16-25-16</inkml:trace>
  <inkml:trace contextRef="#ctx0" brushRef="#br0" timeOffset="577.8023">16782 5349 397 0,'0'0'5'0,"0"12"1"0,0-3 1 15,4 3 0-15,5 1 0 16,5-7 2-16,1-1-3 15,9-5 1-15,1-11-7 0,2-13-1 16,-3-13-1-16,-4-9-1 16,-5-7 2-16,-10-1 1 15,-5 0 2-15,-14 2 4 16,-7 12 2-16,-11 12 2 0,-3 16 1 16,-6 15-1-16,0 21 0 15,0 15-2-15,7 9-6 16,9 5-2-16,8 1 0 15,14-1 0-15,6-12-14 0,10-5-66 16,24-14-2-16</inkml:trace>
  <inkml:trace contextRef="#ctx0" brushRef="#br0" timeOffset="1060.0551">17182 5063 342 0,'0'0'7'15,"0"0"3"-15,1 15 4 16,3-1 2-16,0 3 0 0,-1 12 1 16,1 3 2-16,3 0 0 15,-1 1-6-15,-2-2-3 16,-2-6-2-16,-1-7-3 15,-1-18 0-15,0 0-2 16,0-29-2-16,0-6 0 0,0-11-1 16,0-3 0-16,3 2 0 15,1-2-1-15,3 8 0 16,2 14 2-16,0 17-1 16,6 10 0-16,0 15 0 0,3 11 1 15,-1 6-2-15,1 3-6 16,1 5-27-16,8-1-45 15,-10-10-3-15</inkml:trace>
  <inkml:trace contextRef="#ctx0" brushRef="#br0" timeOffset="1374.2597">17640 5328 418 0,'0'0'2'15,"0"0"0"-15,0 0 1 16,0 0 1-16,0 0 0 16,4-11 1-16,-4-4-1 15,0-11 0-15,-1-15-1 0,-4-10 0 16,-5-22-1-16,2-9-1 16,-3-10 0-16,-3-2-1 15,4 2 1-15,-1 7-1 0,6 11-1 16,1 16 0-16,4 16 0 15,5 13 0-15,12 15 1 16,5 4 1-16,12 7 0 16,3 3 1-16,6 0-2 0,6 6-7 15,-3-2-17-15,-6 4-50 16,3 8-1-16</inkml:trace>
  <inkml:trace contextRef="#ctx0" brushRef="#br0" timeOffset="1569.4537">17559 4937 428 0,'0'0'5'0,"0"0"1"16,0 0 1-16,0 0-1 16,0 0 2-16,5 5 0 15,8-5 0-15,12-5 1 16,8-4-5-16,10-3-7 0,8-2-17 15,-5 4-56-15,18 6-3 16</inkml:trace>
  <inkml:trace contextRef="#ctx0" brushRef="#br0" timeOffset="2113.9164">18089 5256 426 0,'0'0'4'15,"-3"10"0"-15,3 0 2 0,2-2-1 16,4-1 1-16,8-3 0 16,6-4-1-16,2-7 0 15,4-10-5-15,3-9-1 0,-8-8-2 16,-3-3 1-16,-8-4 3 16,-8 3 0-16,-8 9 3 15,-10 4 2-15,-10 12 3 16,-5 13 0-16,0 8 1 15,-6 16-2-15,2 8-6 0,5 3-2 16,7 0 0-16,5-3 0 16,18-8 0-16,5-15-15 15,15-7-66-15,16-6-3 16</inkml:trace>
  <inkml:trace contextRef="#ctx0" brushRef="#br0" timeOffset="2371.7599">18534 5320 443 0,'0'0'3'0,"0"0"1"16,-10 0 0-16,10 0 0 0,-18-20 0 15,6 3 1-15,-3-10 2 16,-1-4-1-16,2-3-1 15,-1-3-1-15,5 0-1 0,0-3 1 16,9 5 0 0,2 2-1-16,15 7-3 0,3-4-5 15,15 8-26-15,5-1-47 16,6 4-3-16</inkml:trace>
  <inkml:trace contextRef="#ctx0" brushRef="#br0" timeOffset="3103.1052">18798 4908 347 0,'0'0'6'0,"0"0"2"16,0 0 2-16,0 0 0 16,0 0 4-16,0 0-1 15,4 15 1-15,-2-4 2 0,-2 5-7 16,2 1 0-16,0 9-1 15,-1 5-2-15,2 3-1 16,2 8-1-16,0-1-1 16,0 2 0-16,4-3 0 15,-4-2-1-15,6-5-1 0,-3-11 0 16,1-7 1-16,-2-15-1 16,4-10-1-16,-3-19-1 15,2-11-1-15,-2-9-1 16,5-7 1-16,-3-2-1 0,5-1 0 15,-1 11 0-15,2 7 2 16,2 20 1-16,1 16 1 16,4 12 1-16,-2 15-1 15,0 12 1-15,-5 2 0 0,2 0-1 16,-3-3 0-16,0-8 0 16,-3-13 0-16,2-12 1 15,-1-7-1-15,4-7 1 0,4 1-1 16,2-1 1-16,7 7 0 15,-1 7-1-15,5 9-2 16,1 11-1-16,-1 6-8 16,-7-2-30-16,2 9-41 15,-2-6 1-15</inkml:trace>
  <inkml:trace contextRef="#ctx0" brushRef="#br0" timeOffset="3682.3173">19749 4950 440 0,'0'0'4'0,"0"0"1"16,0 0 1-16,0 0 1 15,0 0 2-15,0 0 0 16,0 0 1-16,3-8 0 0,-3 8-3 15,8-12-3-15,-5 3-4 16,-3-1 0-16,0-2 0 16,0 2 0-16,-1-1 0 15,-3 0 0-15,0 0 0 16,-1 3 0-16,5 8 0 0,-8-7 0 16,8 7 0-16,0 0 0 15,-10-3 0-15,10 3 0 16,0 0 0-16,-11-2 0 15,11 2 0-15,-11-1 0 0,11 1 0 16,-13 0 0-16,4 1 0 16,0 6 0-16,-4 0 0 15,5 5 0-15,-2 4 0 16,-1-2 0-16,-2 7 0 0,3 0 0 16,-1 6 0-16,1 3 0 15,5 1 0-15,-2-1 0 16,7-1 0-16,0-3 0 0,9-4-2 15,5-13 0-15,4-9-1 16,5-6-1-16,2-10-1 16,0-1 0-16,-1 3 0 15,1 7 0-15,-4 7 1 16,-2 9 0-16,-2 10 2 0,0 8 0 16,-2 0 1-16,-2-3 0 15,2-6-8-15,-4-18-16 16,3-11-31-16,6-17-20 15,-11-14-4-15</inkml:trace>
  <inkml:trace contextRef="#ctx0" brushRef="#br0" timeOffset="3815.8838">19989 4507 462 0,'3'7'5'0,"4"20"2"16,5 14 1-16,0 16 0 0,7 7 1 15,2 8-1-15,5 6-4 16,2 9-4-16,-3-18-7 15,-2-3-74-15,-2-6-2 16</inkml:trace>
  <inkml:trace contextRef="#ctx0" brushRef="#br0" timeOffset="4011.7593">19926 4920 422 0,'0'0'2'16,"0"0"2"-16,0 0 1 16,14 5 2-16,8 1 1 0,7-3 0 15,9-2 0-15,17-1-3 16,3-5-16-16,0-7-61 16,18 1-4-16</inkml:trace>
  <inkml:trace contextRef="#ctx0" brushRef="#br0" timeOffset="4418.0739">20536 5207 432 0,'0'0'3'16,"-15"4"0"-16,15-4-1 16,-9-6-1-16,6-13-9 15,-4-11-25-15,1-17-38 16,5-13-2-16</inkml:trace>
  <inkml:trace contextRef="#ctx0" brushRef="#br0" timeOffset="4530.4009">20495 4618 419 0,'0'0'7'0,"-19"16"3"16,5-1 0-16,-3 4 2 15,0 4-1-15,2-3 0 16,1 1-1-16,6-2-2 16,11-7-11-16,14-9-16 0,12-9-49 15,9 6-13-15</inkml:trace>
  <inkml:trace contextRef="#ctx0" brushRef="#br0" timeOffset="4775.5382">20775 4986 431 0,'0'0'5'0,"0"24"2"0,-2-3 0 15,1 5 2-15,1-2-1 16,3 4 0-16,5-1 0 16,5-4 0-16,4-17-5 0,8-9-4 15,2-18-3-15,5-9 1 16,-4-10-1-16,-5-7 1 15,-6-6 2-15,-8 2 2 16,-9 3 3-16,-11 9 3 0,-10 11 1 16,-9 12 0-16,-3 14-3 15,-2 5-5-15,3 17 0 16,9 11 0-16,4 0 0 16,19-7-56-16,7 5-26 0,18-4-3 15</inkml:trace>
  <inkml:trace contextRef="#ctx0" brushRef="#br0" timeOffset="5199.5369">21210 5177 435 0,'0'0'4'15,"0"0"0"-15,0 0 0 16,0 0 1-16,0 0 0 16,0-7 2-16,2-20-1 15,4-7 0-15,4-12-2 0,0-5-2 16,4-2 1-16,-1 2-1 16,1 10 0-16,2 12 0 15,1 17 1-15,1 16 0 16,-2 21-1-16,0 11 1 0,0 7-4 15,-2 0-16-15,3 2-60 16,3-4-4-16</inkml:trace>
  <inkml:trace contextRef="#ctx0" brushRef="#br0" timeOffset="5847.7665">21906 4803 436 0,'0'0'5'0,"0"0"2"15,0 0 2-15,0 0 1 16,0 0 0-16,0 0 1 0,0 0 0 16,-5-16 1-16,5 16-12 15,-9-12 0-15,9 12 0 16,-10-12 0-16,10 12 0 0,-12-14 0 15,12 14 0-15,-10-6 0 16,10 6 0-16,-12-2 0 16,12 2 0-16,-11-2 0 15,11 2 0-15,0 0 0 0,-13 0 0 16,13 0 0-16,-15 4 0 16,6 2 0-16,-5-1 0 15,5-1 0-15,-4 1 0 16,-1 5 0-16,1 1 0 15,-3 1 0-15,4 1 0 0,0 7 0 16,-1 1 0-16,1 9 0 16,6 1 0-16,1 0 0 15,5 1 0-15,0 0 0 16,8-4 0-16,8-7 0 0,0-6 0 16,6-7 0-16,-1-5 0 15,3 1 0-15,-2 3 0 16,2 1 0-16,-2 9 0 15,-3 7-2-15,-1 0-4 0,3 2-1 16,-5-9-4-16,4-5-20 16,5-14-48-16,-9-20-1 15</inkml:trace>
  <inkml:trace contextRef="#ctx0" brushRef="#br0" timeOffset="6023.5596">22168 4243 483 0,'-3'12'5'0,"3"24"3"16,-3 20 1-16,3 21-3 0,0 16-6 16,3 18 0-16,6 7 0 15,0 11 0-15,10-9 0 16,-5-20 0-16,10-16 0 16,-10-21-10-16,7-14-75 0,-2-15-2 15</inkml:trace>
  <inkml:trace contextRef="#ctx0" brushRef="#br0" timeOffset="6830.0899">15810 6615 387 0,'0'0'8'16,"0"0"4"-16,0 0 2 15,-1-16 3-15,-5 7-1 16,-2-6 1-16,-2 3 2 0,-2-2 2 16,-7 2-21-16,0 4 0 15,-5 11 0-15,-2 14 0 16,-5 9 0-16,0 17 0 16,0 11 0-16,4 13 0 0,3 2 0 15,9 3 0-15,9-7 0 16,8-7 0-16,20-14 0 15,8-13 0-15,7-25 0 16,11-12-83-16,4-15-6 16</inkml:trace>
  <inkml:trace contextRef="#ctx0" brushRef="#br0" timeOffset="7115.7892">15936 6186 438 0,'-2'14'6'15,"0"13"2"-15,2 15 4 16,0 22 0-16,8 16 1 16,3 17-1-16,6 10-2 15,3 8-10-15,3-7 0 0,4-12 0 16,3-19 0-16,0-21 0 16,-3-26 0-16,2-27 0 15,-4-15 0-15,-3-26 0 0,-3-11 0 16,3-2 0-16,-4-1 0 15,-1 4 0-15,4 16 0 16,-4 15 0-16,0 17 0 16,2 25 0-16,-1 8 0 0,3 15-20 15,-2-5-59-15,-1-1-3 16</inkml:trace>
  <inkml:trace contextRef="#ctx0" brushRef="#br0" timeOffset="7909.9111">16821 6761 405 0,'0'0'7'15,"0"0"4"-15,0 0 1 16,-3 0 2-16,3 0 1 16,-10-2 1-16,10 2 1 0,-13-5-3 15,5-2-14-15,8 7 0 16,-16-12 0-16,16 12 0 16,-17-12 0-16,9 5 0 15,-2 2 0-15,10 5 0 0,-15-7 0 16,15 7 0-16,-8-2 0 15,8 2 0-15,-10-6 0 16,10 6 0-16,0 0 0 16,-9-6 0-16,9 6 0 15,0 0 0-15,-9-3 0 0,9 3 0 16,0 0 0-16,-10 6 0 16,10-6 0-16,-8 10 0 15,8-10 0-15,-6 8 0 16,6-8 0-16,-10 9 0 0,10-9 0 15,-8 8 0-15,8-8 0 16,-11 7 0-16,11-7 0 16,-15 12 0-16,15-12 0 0,-14 20 0 15,8-6 0-15,-3 0 0 16,1 6 0-16,1 1 0 16,2 1 0-16,2 2 0 15,3-3 0-15,12 0 0 0,1-6 0 16,8-6 0-16,5-9 0 15,6-7 0-15,2-10 0 16,1 0 0-16,1-5 0 16,-1 7 0-16,-2 8 0 15,-2 7 0-15,-6 15 0 0,-5 7 0 16,-2 2 0-16,-2 4 0 16,-3-8-7-16,2-1-16 15,-15-19-54-15,21-7-4 16</inkml:trace>
  <inkml:trace contextRef="#ctx0" brushRef="#br0" timeOffset="8153.3475">17080 6852 398 0,'0'0'5'0,"0"12"3"16,0-12 0-16,1 21 1 15,7-11 1-15,-4-2-1 16,-4-8 1-16,12 6 0 0,-6-9-4 15,2-14-2-15,1 1-1 16,-5-8 1-16,5 3 0 16,-1 0 2-16,3 9-1 15,-1 6 0-15,3 6 0 0,1 9-3 16,3 7-2-16,1 4 0 16,-2 7-54-16,3-10-26 15,-1-5-2-15</inkml:trace>
  <inkml:trace contextRef="#ctx0" brushRef="#br0" timeOffset="8661.7169">17533 6732 493 0,'0'0'3'16,"0"0"1"-16,-14-1 2 15,14 1-1-15,-11-3-5 16,11 3 0-16,-10-3 0 15,10 3 0-15,0 0 0 0,-10 0 0 16,10 0 0-16,0 0 0 16,0 0 0-16,0 0 0 15,0 0 0-15,-10-14 0 16,10 14 0-16,-11-8 0 0,11 8 0 16,-13-10 0-16,13 10 0 15,-16-4 0-15,16 4 0 16,-11 0 0-16,6 10 0 15,-1 2 0-15,0 5 0 0,-1 8 0 16,1 5 0-16,-1 2 0 16,3 2 0-16,1 2 0 15,3-5 0-15,0-6 0 0,3-9 0 16,9-10 0-16,5-12 0 16,3-9 0-16,2-3 0 15,6-3 0-15,3 1 0 16,1 7 0-16,3 6 0 0,-2 8 0 15,-1 13 0-15,0 11 0 16,-3 8 0-16,-5 6 0 16,-4 7 0-16,-9-1 0 15,-3 3 0-15,-8 3 0 16,-14 5 0-16,-7-1 0 0,-10-4 0 16,-2-11 0-16,-1-4 0 15,-6-16-80-15,11-11-2 16</inkml:trace>
  <inkml:trace contextRef="#ctx0" brushRef="#br0" timeOffset="8981.5594">17774 6820 494 0,'0'0'2'15,"0"0"0"-15,0 0 1 16,12 0 1-16,0-5-1 0,5-10 0 16,0-2-3-16,4-7 0 15,0-7 0-15,-3-4 0 16,-6 2 0-16,-5 1 0 16,-7 8 0-16,-8 10 0 0,-6 14 0 15,-2 6 0-15,0 22 0 16,1 10 0-16,5 4 0 15,10 10 0-15,9-1 0 16,12-3 0-16,14-6 0 0,3-12 0 16,21-18-28-16,0 1-55 15,1-12-4-15</inkml:trace>
  <inkml:trace contextRef="#ctx0" brushRef="#br0" timeOffset="9407.7964">19311 5712 481 0,'0'0'5'0,"-12"5"1"16,-4 8 2-16,-6 9 3 15,-10 15-11-15,-9 14 0 16,-4 17 0-16,-8 28 0 0,-2 25 0 16,7 20 0-16,8 16 0 15,11 10 0-15,15-4 0 16,14-6 0-16,22-13 0 16,15-24 0-16,14-31 0 15,23-42-23-15,1-8-64 0</inkml:trace>
  <inkml:trace contextRef="#ctx0" brushRef="#br0" timeOffset="9913.7873">19527 6570 414 0,'0'0'9'0,"0"0"2"16,0 0 2-16,-6 0 2 15,6 0 1-15,-17 5 1 16,7-2-1-16,-4 4-16 16,-1 1 0-16,-4 8 0 0,3 6 0 15,-1 10 0-15,4 7 0 16,3 4 0-16,8-2 0 16,3 5 0-16,10-11 0 15,14-7 0-15,-1-20-83 0,10-14-3 16</inkml:trace>
  <inkml:trace contextRef="#ctx0" brushRef="#br0" timeOffset="10165.5943">19682 6111 431 0,'0'7'9'0,"-2"18"3"16,-1 18 2-16,-1 17 0 16,4 16 2-16,0 15-1 15,6 3-15-15,7 6 0 0,9-8 0 16,1-22 0-16,5-17 0 15,5-26 0-15,-2-21 0 16,3-20 0-16,-4-14 0 16,-2-11 0-16,-2-1 0 15,-3 5 0-15,-2 3 0 0,-3 15 0 16,-2 17 0-16,-1 15 0 16,-2 22 0-16,-3 3 0 15,4 13 0-15,3-5-65 16,3-3-19-16</inkml:trace>
  <inkml:trace contextRef="#ctx0" brushRef="#br0" timeOffset="10971.5102">20487 6587 435 0,'0'0'5'16,"0"0"4"-16,0 0 1 0,0 0 3 15,0 5 0-15,0-5 1 16,0 0-2-16,-7 4-12 16,7-4 0-16,-16 0 0 15,6 0 0-15,1-4 0 16,-3-3 0-16,3 3 0 0,-1-4 0 16,-2-1 0-16,5 4 0 15,-3-3 0-15,10 8 0 16,-17-5 0-16,17 5 0 15,-13-1 0-15,13 1 0 0,-14 0 0 16,14 0 0-16,-8 0 0 16,8 0 0-16,0 0 0 15,-13 6 0-15,13-6 0 0,0 0 0 16,-11 15 0-16,11-15 0 16,-9 16 0-16,9-16 0 15,-6 14 0-15,6-14 0 16,-10 15 0-16,10-15 0 0,-3 17 0 15,0-7 0-15,3 5 0 16,0 7 0-16,0 2 0 16,3 2 0-16,4 8 0 15,4-4 0-15,0 1 0 0,5-8 0 16,-1-5 0-16,6-15 0 16,0-6 0-16,1-18 0 15,5-9 0-15,-2-6 0 16,-2 0 0-16,0 0-4 0,-4 6 2 15,2 18 1-15,-4 12 3 16,0 11 1-16,-1 11-1 16,-2 8-2-16,2 3 0 15,0-3 0-15,1-8 0 0,0-15 0 16,-1-7 0-16,3-15 0 16,-4-7 0-16,4-3 0 15,-5 0 0-15,3 1 0 0,-2 10 0 16,0 11 0-16,0 9 0 15,2 12 0-15,4 6 0 16,-2 0 0-16,10 6 0 16,8-9-76-16,-8-6-10 0</inkml:trace>
  <inkml:trace contextRef="#ctx0" brushRef="#br0" timeOffset="11431.838">21149 6631 433 0,'0'0'5'0,"0"0"3"16,0-10 1-16,0 10 3 16,-10-19 0-16,6 9 1 15,-1 0 2-15,-5 1-11 16,5-1-4-16,5 10 0 0,-12-9 0 16,12 9 0-16,-10 0 0 15,10 0 0-15,-8 4 0 16,8-4 0-16,0 0 0 15,-12 6 0-15,12-6 0 0,-12-1 0 16,12 1 0-16,-16 10 0 16,5-2 0-16,2 6 0 15,-1 6 0-15,-1 6 0 16,2 4 0-16,2 1 0 0,0-5 0 16,6-1 0-16,1-9 0 15,0-16 0-15,16 11 0 16,0-11 0-16,7-9 0 15,6 5 0-15,4 1 0 0,5 3 0 16,-1 7 0-16,-2 8 0 16,-4 12 0-16,-3 6 0 15,-6 7 0-15,-11 5 0 16,-6 6 0-16,-8 2 0 0,-12-2 0 16,-6-3 0-16,-8-8 0 15,-3-7 0-15,-5-16 0 16,4-5 0-16,10-12-78 15,-6-15-7-15</inkml:trace>
  <inkml:trace contextRef="#ctx0" brushRef="#br0" timeOffset="11828.1963">21477 6706 424 0,'0'0'5'0,"7"-3"2"15,3-7 1-15,4-5 0 0,0-6 0 16,2-5 0-16,0-5 1 16,0-2 0-16,-6-2-4 15,-6 6-1-15,-4 9 1 16,-5 11 0-16,-7 9 1 0,-3 12-6 16,-3 19 0-16,4 6 0 15,2 11 0-15,5 3 0 16,7-2 0-16,11-11 0 15,13-7 0-15,5-16 0 16,18-18-44-16,0 0-42 0</inkml:trace>
  <inkml:trace contextRef="#ctx0" brushRef="#br0" timeOffset="12031.6495">22287 6803 440 0,'0'0'0'16,"0"0"-2"-16,-10-14-9 0,8 6-56 15,1-26-4-15</inkml:trace>
  <inkml:trace contextRef="#ctx0" brushRef="#br0" timeOffset="12152.3033">22269 6382 472 0,'0'0'5'0,"-15"17"0"0,7 0 1 15,3 1 0-15,-2 2-1 16,6 0-1-16,2 3-6 16,5-8-14-16,7-7-61 0,10-6-4 15</inkml:trace>
  <inkml:trace contextRef="#ctx0" brushRef="#br0" timeOffset="12354.3905">22474 6717 391 0,'0'0'5'0,"0"0"0"0,0-8 3 15,-1-5-1-15,1-11 0 16,0-7 1-16,3-8-1 16,2-6 1-16,6-2-3 15,-2 2 0-15,2 8 1 16,3 8 1-16,-1 16 1 0,3 16 2 15,-2 21-1-15,4 12 0 16,-1 9-3-16,1 4-6 16,6 10-9-16,4-8-69 15,-9-2-2-15</inkml:trace>
  <inkml:trace contextRef="#ctx0" brushRef="#br0" timeOffset="13160.0826">16155 8187 337 0,'0'0'10'0,"0"0"4"15,0-12 5-15,0 12 2 16,1-10 2-16,-1 10 0 16,0 0 2-16,-9-8 0 15,-6 14-11-15,-6 5-14 16,-3 11 0-16,-4 2 0 0,-1 6 0 16,-2 3 0-16,4 1 0 15,6-2 0-15,10-5 0 16,8-5 0-16,9-5 0 0,16-8 0 15,8-2 0-15,9-5 0 16,10 3 0-16,0-1 0 16,1 5 0-16,-4 1 0 15,-9 7 0-15,-12 7 0 0,-13 5 0 16,-12 0 0-16,-10 3 0 16,-12-10 0-16,-2-4-17 15,-6-3-54-15,2-24-13 16</inkml:trace>
  <inkml:trace contextRef="#ctx0" brushRef="#br0" timeOffset="13453.5268">16508 7682 438 0,'0'0'6'16,"-5"15"4"-16,0 8 1 15,2 10 1-15,-5 14 1 16,6 14 1-16,-3 16-7 15,3 12-7-15,2 6 0 16,7-3 0-16,4-8 0 0,-1-8 0 16,8-17 0-16,-2-17 0 15,5-26 0-15,1-16 0 16,4-19 0-16,0-8 0 0,3-3 0 16,-2-2 0-16,0 6 0 15,-1 9 0-15,-4 18 0 16,-1 15 0-16,-1 15 0 15,-5 5 0-15,9 10-22 0,-4-2-59 16,-2-5-2-16</inkml:trace>
  <inkml:trace contextRef="#ctx0" brushRef="#br0" timeOffset="14077.0684">17178 8340 405 0,'0'0'8'0,"0"0"4"15,0 0 2-15,0 0 2 16,0 0 0-16,0 0 2 16,-9-5 1-16,9 5-16 0,-6-10-3 15,6 10 0-15,-10-17 0 16,10 17 0-16,-17-16 0 15,10 7 0-15,-2 2 0 16,9 7 0-16,-17-13 0 0,17 13 0 16,-19-10 0-16,19 10 0 15,-14-10 0-15,14 10 0 16,-15-8 0-16,15 8 0 0,-13-9 0 16,13 9 0-16,-14-2 0 15,14 2 0-15,-11 9 0 16,4 1 0-16,0 7 0 15,-1 9 0-15,2 1 0 0,-3 7 0 16,5 2 0-16,1-3 0 16,0 0 0-16,3-7 0 15,6-2 0-15,7-15 0 16,6-6 0-16,3-6 0 16,9-6 0-16,3 1 0 0,4 2 0 15,2 6 0-15,2 0 0 16,-7 9 0-16,-3 8 0 15,-5 0 0-15,-3 3-8 16,-9-6-74-16,-4-11-3 0</inkml:trace>
  <inkml:trace contextRef="#ctx0" brushRef="#br0" timeOffset="14531.9992">17499 8303 388 0,'0'0'9'16,"0"26"0"-16,3 3 3 15,7 8 2-15,3 7 1 16,2 7 0-16,3 4 2 16,-2 3-1-16,2-9-7 0,-2-8-2 15,-6-12-7-15,-7-13 0 16,-3-16 0-16,-11-14 0 16,-6-18 0-16,-1-19 0 15,-1-13 0-15,-3-11 0 0,0-6 0 16,8-3 0-16,4 4 0 15,9 8 0-15,3 11 0 16,12 15 0-16,7 17 0 0,3 20 0 16,4 11 0-16,1 17 0 15,-5 13 0-15,-3 14 0 16,-11 5 0-16,-3 2 0 16,-7-1 0-16,-9-9-16 0,-3-20-55 15,-5-1-10-15</inkml:trace>
  <inkml:trace contextRef="#ctx0" brushRef="#br0" timeOffset="14886.1283">17865 8303 401 0,'0'0'1'0,"0"0"1"15,5-5 2-15,3-4 1 0,2-4 0 16,3-3 1-16,3-8-1 16,3-5 0-16,-1 0 0 15,-1-1 0-15,-2 3-2 0,-9 3 1 16,-4 9 3-16,-2 15 2 15,-10 0 2-15,-5 18 0 16,1 13 1-16,4 8-2 16,0 5-10-16,10 2 0 0,7-3 0 15,17-6 0-15,5-10 0 16,13-9-5-16,17-11-77 16,-5-7-2-16</inkml:trace>
  <inkml:trace contextRef="#ctx0" brushRef="#br0" timeOffset="15393.7104">18106 7354 408 0,'0'0'3'0,"0"0"0"16,0 0 3-16,3 13 1 0,9-1 1 15,5 9 1-15,8 5 0 16,12 8 1-16,8 7-3 16,12 5 1-16,10 9-2 15,7 4-2-15,3 7-1 0,0 4 0 16,-7 5 0-16,-14 6 1 15,-8 6-1-15,-20 1 1 16,-18 1-1-16,-13 2-3 16,-24-4 0-16,-14-5 0 0,-13-9 0 15,-6-12 0-15,-4-13 0 16,0-12 0-16,0-19-34 16,8-7-47-16,8-5-3 15</inkml:trace>
  <inkml:trace contextRef="#ctx0" brushRef="#br0" timeOffset="16700.2718">19146 8981 409 0,'0'0'7'0,"0"0"2"16,-14-7 4-16,14 7-1 0,-10-9 3 15,10 9 1-15,-12-8 1 16,12 8-4-16,-11-8-13 16,11 8 0-16,-4 7 0 0,1 15 0 15,3 17 0-15,0 17 0 16,5 19 0-16,1 15 0 16,7 16 0-16,1 8 0 15,3 6 0-15,0-4 0 0,1-7 0 16,-2-11 0-16,-2-14 0 15,-6-12 0-15,0-11 0 16,-4-10 0-16,-4-10 0 16,0-8 0-16,-3-11 0 0,-8-5 0 15,3-12 0-15,-8-5 0 16,0-2 0-16,-5-12 0 16,-4-4 0-16,-3-11 0 15,-4-2 0-15,2-4 0 16,-5-5 0-16,1-1 0 0,-3 0 0 15,2 2 0-15,-1-1 0 16,2 5 0-16,1 6 0 16,1 2 0-16,3 5 0 15,3 6 0-15,3 3 0 0,6 7 0 16,2 1 0-16,9 5 0 16,4 7 0-16,2 15 0 15,8 11 0-15,13 12 0 0,7 7 0 16,7 11 0-16,6 4 0 15,10 8 0-15,0-10 0 16,3-8 0-16,1-8 0 16,-3-12 0-16,-1-12 0 0,-6-15 0 15,-1-10 0-15,-9-14 0 16,2-14 0-16,-4-8 0 16,-2-7 0-16,-5-4 0 0,1-3 0 15,2 1 0-15,1 1 0 16,0-5 0-16,6 4 0 15,-1-6 0-15,12-11-59 16,0 0-28-16</inkml:trace>
  <inkml:trace contextRef="#ctx0" brushRef="#br0" timeOffset="20061.8363">15873 11298 333 0,'0'0'7'0,"0"0"3"16,0 0 5-16,-9-9 4 15,9 9 0-15,-12-6 2 0,12 6 1 16,-9-3 1-16,9 3-7 16,0 0-3-16,-7 12-3 15,7 11-7-15,4 17-3 0,6 15 0 16,3 17 0-16,2 12 0 15,2 12 0-15,4 6 0 16,1-3 0-16,-1-6 0 16,-3-14 0-16,-2-17 0 15,-5-16 0-15,0-11 0 0,-5-19 0 16,-6-16 0-16,0-7 0 16,-3-25 0-16,-4-13 0 15,-4-18 0-15,0-13 0 16,1-14-4-16,0-6 0 0,8-7 0 15,2 1 1-15,6 7 2 16,10 10 1-16,7 15 1 16,4 17 0-16,8 19 3 15,3 27 0-15,4 21 2 0,-5 32-6 16,5 25 0-16,-7 16 0 16,-3 13 0-16,-4 7 0 15,1 0 0-15,-8-10 0 0,-6-12 0 16,6-16-38-16,-4-17-44 15,-6-17-3-15</inkml:trace>
  <inkml:trace contextRef="#ctx0" brushRef="#br0" timeOffset="20312.2242">15998 11768 436 0,'0'0'6'15,"0"0"1"-15,-2 14 1 16,2-14 2-16,4 15 0 0,10-9 1 16,7-3 0-16,8-3-1 15,7-9-8-15,11-3-2 16,3-5-6-16,13-14-48 0,1 13-28 15,-1 6-2-15</inkml:trace>
  <inkml:trace contextRef="#ctx0" brushRef="#br0" timeOffset="20777.9327">16631 11145 380 0,'0'0'10'15,"0"0"3"-15,-14-6 2 16,14 6 1-16,0 0 2 15,-10 0 1-15,9 12 0 0,1 15 2 16,7 15-21-16,4 15 0 16,5 18 0-16,0 8 0 15,4 14 0-15,0 4 0 16,0 0 0-16,-4-12 0 0,6-4 0 16,-5-24-9-16,2-11-75 15,4-16-3-15</inkml:trace>
  <inkml:trace contextRef="#ctx0" brushRef="#br0" timeOffset="21015.4489">17132 11229 449 0,'0'0'5'16,"-6"18"1"-16,2 3 2 15,-3 12 2-15,3 16 1 0,2 14-1 16,2 11 2-16,0 11-12 16,8-3 0-16,5-2 0 15,5-2 0-15,1-14 0 16,8-7 0-16,-5-22-7 16,1-13-74-16,-6-4-4 0</inkml:trace>
  <inkml:trace contextRef="#ctx0" brushRef="#br0" timeOffset="21234.2573">17011 11754 448 0,'0'0'4'0,"0"0"0"0,0 0 2 15,0 9 1-15,0-9 0 16,15 8 1-16,2-6-1 15,2 1 1-15,11-3-3 16,4-3-4-16,6 1-3 0,6-11-8 16,5 3-26-16,-2-1-44 15,1-1-2-15</inkml:trace>
  <inkml:trace contextRef="#ctx0" brushRef="#br0" timeOffset="21497.4891">17512 11768 413 0,'0'0'3'0,"0"0"1"16,0 8 0-16,0-8 0 0,10 0 1 15,-1-3 1-15,1-11-2 16,8-5-1-16,-4-8-5 16,4-6 0-16,-6 0 1 15,-2 1 1-15,-2 6 3 16,-8 9 1-16,0 17 3 0,-15 0 3 15,1 21 1-15,-4 9 2 16,3 15-1-16,3 3-4 16,5 4-6-16,7-6-2 15,10-3 0-15,14-10-7 0,3-9-73 16,14-12-2-16</inkml:trace>
  <inkml:trace contextRef="#ctx0" brushRef="#br0" timeOffset="22159.6661">17956 11758 404 0,'0'0'5'16,"3"21"2"-16,1-3 2 0,-1 6 1 15,0 1 1-15,-1-3 0 16,4 4 1-16,-2-2 0 16,-4-12-4-16,0-12-4 15,0 0-1-15,-12-22-1 0,1-5-1 16,-2-3 0-16,0-3-1 16,-2-2 0-16,4 3 1 15,6 3-1-15,1 8 1 16,4 5 0-16,4 4 0 0,11 10 0 15,4-1 0-15,2 3 1 16,9 0-1-16,2 5 1 16,4-2-2-16,-1 4 0 15,-1-2 0-15,4 0 0 0,-1-2 0 16,-4-3 0-16,-2 0 0 16,-1-7 0-16,-7-3 0 15,0-5 0-15,-8-2 0 16,-5-4 0-16,-4-1 0 0,-6 0 0 15,-6 2 0-15,-9 6 0 16,1 9 0-16,-8 8 0 16,4 17 0-16,2 15 0 15,0 11 0-15,12 11 0 0,4 0 0 16,4 0 0-16,16-10 0 16,8-9 0-16,3-23-7 15,7-29-71-15,3-12-6 16</inkml:trace>
  <inkml:trace contextRef="#ctx0" brushRef="#br0" timeOffset="22479.8403">18638 11064 426 0,'-1'9'8'16,"0"18"1"-16,-3 12 2 0,4 14 1 16,0 15 1-16,2 12 0 15,7 5 0-15,2 8-7 16,8-7-6-16,1-10 0 0,1-13 0 15,-5-14 0-15,0-12 0 16,-6-15 0-16,-5-13 0 16,-5-9 0-16,-5-12 0 15,-6-8 0-15,-7-7 0 16,-3 2 0-16,-5 0 0 0,-2 8 0 16,-3 8 0-16,1 10 0 15,4 16 0-15,4 11 0 16,4 4 0-16,10 4 0 15,5 3 0-15,6-3 0 0,14-6 0 16,11-12 0-16,9-12 0 16,2-10 0-16,14-30-59 15,-1 7-25-15</inkml:trace>
  <inkml:trace contextRef="#ctx0" brushRef="#br0" timeOffset="23029.7952">19700 11151 440 0,'0'0'7'16,"-4"27"1"-16,3 6 2 0,1 17 2 15,3 14-1-15,4 11 1 16,3 7-1-16,4 5-11 15,3-5 0-15,-1-11 0 16,-1-14 0-16,-2-22 0 0,-5-20 0 16,-8-15 0-16,2-29 0 15,-4-20 0-15,-9-13 0 16,1-12 0-16,0-9 0 0,2-1 0 16,3 4 0-16,5 10 0 15,6 15 0-15,11 14 0 16,9 25 0-16,7 16 0 15,8 14 0-15,5 21 0 0,0 13 0 16,2 9 0-16,-12 8 0 16,-7 6 0-16,-10 1 0 15,-14-5 0-15,-14-6 0 16,-15-8 0-16,-11-11 0 0,-12-19 0 16,4-7 0-16,-5-16-77 15,1-4-8-15</inkml:trace>
  <inkml:trace contextRef="#ctx0" brushRef="#br0" timeOffset="23614.4735">20546 11823 408 0,'0'0'5'16,"0"0"2"-16,0 0 0 15,-4-5 2-15,-1-9 0 16,-1-11 1-16,-5-11 0 0,1-11 1 16,0-14-6-16,-2-11 0 15,4-3-2-15,1 2 0 16,4 8-1-16,3 8 1 15,5 17 0-15,7 23 0 16,10 21 1-16,4 28 0 0,5 21-4 16,4 12 0-16,3 10 0 15,0 0 0-15,-4-4 0 16,0-9 0-16,-6-19 0 16,-6-20 0-16,-4-23 0 0,-5-21 0 15,-8-21 0-15,-1-16 0 16,-3-16 0-16,-1-2 0 15,0 1 0-15,0 7 0 16,-1 12 0-16,1 17 0 0,10 20 0 16,5 19 0-16,10 22-26 15,16 11-55-15,-6 11-2 16</inkml:trace>
  <inkml:trace contextRef="#ctx0" brushRef="#br0" timeOffset="23922.0931">21186 11887 474 0,'0'0'1'0,"0"0"1"16,-1-18 0-16,-1-3-1 15,-2-15 2-15,-3-13-1 0,0-16 0 16,-5-15 0-16,4-15-1 15,-2-1 0-15,6 2 0 16,1 8 1-16,3 14 0 16,7 15 1-16,7 26 1 0,6 28 1 15,11 22-2-15,3 26-3 16,3 18 0-16,5 12 0 16,2 11 0-16,2 5 0 15,-8-6 0-15,1-15-56 0,-9 10-26 16,-13-14-4-16</inkml:trace>
  <inkml:trace contextRef="#ctx0" brushRef="#br0" timeOffset="24117.9075">21134 11618 485 0,'0'0'1'0,"0"0"0"16,0 0 1-16,11 0 0 15,9 0 1-15,10-4-1 16,11-6 1-16,10-7 0 16,14-2-2-16,7-9-3 0,10 2-14 15,1-6-62-15,5-2-3 16</inkml:trace>
  <inkml:trace contextRef="#ctx0" brushRef="#br0" timeOffset="24952.3013">15213 12948 438 0,'0'0'6'0,"0"0"1"16,0 0 3-16,0 0 1 16,1 13 0-16,-1 6 2 15,2 13 0-15,1 14-11 16,5 17-2-16,0 13 0 0,7 14 0 15,5 10 0-15,0 3 0 16,4-2 0-16,1-9 0 16,-4-13 0-16,-3-16 0 15,0-15 0-15,-9-13 0 0,-3-17 0 16,-6-18 0-16,0 0 0 16,2-19 0-16,-2-6 0 15,-3-6 0-15,0-1 0 0,2-2 0 16,1 1 0-16,5 4 0 15,10 5 0-15,6 2 0 16,7 9 0-16,7 7 0 16,4 3 0-16,4 3 0 15,-2 12 0-15,-4 8 0 0,-10 4 0 16,-6 5 0-16,-18 0 0 16,-6 0 0-16,-21-2 0 15,-9-5 0-15,-5-4 0 0,-8-8 0 16,4-2 0-16,-4-7 0 15,17 4-18-15,7-4-66 16,16-1-2-16</inkml:trace>
  <inkml:trace contextRef="#ctx0" brushRef="#br0" timeOffset="25112.3716">16125 13846 452 0,'0'0'1'16,"0"0"-1"-16,-9 5-1 16,-3-5-6-16,-2-19-16 15,-5-10-51-15,6-9-3 0</inkml:trace>
  <inkml:trace contextRef="#ctx0" brushRef="#br0" timeOffset="25204.4311">15971 13469 448 0,'0'0'3'0,"-3"24"0"16,2-3-1-16,0 5 1 15,1-2-5-15,2 4-19 16,21-6-54-16,-13-5 0 0</inkml:trace>
  <inkml:trace contextRef="#ctx0" brushRef="#br0" timeOffset="25624.4672">16440 13750 396 0,'0'0'5'0,"0"0"2"0,-4 12 1 15,4-12 0-15,0 0 1 16,-12 0 0-16,2-10 0 16,4-9 0-16,-1-13-5 15,1-2-3-15,2-4 1 0,2 2 1 16,2 4 1-16,2 12 0 15,11 13 0-15,1 12 0 16,7 17 0-16,-1 11 1 16,1 8-2-16,2 4-1 0,2-4-6 15,-3 3-17-15,2-13-57 16,-9-11-4-16</inkml:trace>
  <inkml:trace contextRef="#ctx0" brushRef="#br0" timeOffset="26000.388">16870 12840 469 0,'0'0'5'0,"-3"22"1"16,1 7 2-16,2 19 0 16,0 14 0-16,4 17-1 15,1 12-7-15,7 10 0 0,6 2 0 16,0-6 0-16,-1-9 0 15,3-17 0-15,-2-13 0 16,-3-21 0-16,-1-16 0 16,-14-21 0-16,7-4 0 15,-8-21 0-15,-9-9 0 0,-9-4 0 16,-4-3 0-16,-6 5 0 16,-3 6 0-16,-1 11 0 15,1 13 0-15,2 11 0 16,5 15 0-16,1 12 0 0,8 9 0 15,8 2 0-15,8 3 0 16,3-5 0-16,14-7 0 16,7-5 0-16,10-9 0 0,4-18 0 15,12-4-38-15,1-8-46 16,-3-5-3-16</inkml:trace>
  <inkml:trace contextRef="#ctx0" brushRef="#br0" timeOffset="26313.5683">17356 13750 423 0,'0'0'4'0,"0"0"-1"15,-2-11 0-15,0-2-1 0,0-9-5 16,-3-10-9-16,1-8-7 16,-2-9-2-16,0 0-1 15,-2 0 13-15,-1 3 9 16,-1 13 6-16,-5 10 8 0,6 17 11 16,-6 12 5-16,2 17 3 15,4 4-6-15,1 1-13 16,7 2-17-16,1-8-34 15,15-13-44-15,3-6-1 0</inkml:trace>
  <inkml:trace contextRef="#ctx0" brushRef="#br0" timeOffset="26655.9192">17560 13716 441 0,'0'0'1'15,"0"0"-1"-15,0 0 1 16,-2-12 0-16,1-5 1 15,-1-4 0-15,2-9 0 0,0-4 2 16,0-2 0-16,3 0 1 16,5 6 0-16,2 6 0 15,7 14 0-15,5 11 0 16,-2 17 0-16,5 13-4 0,3 4-6 16,8 11-24-16,-2 0-49 15,0-2-2-15</inkml:trace>
  <inkml:trace contextRef="#ctx0" brushRef="#br0" timeOffset="27170.2271">18202 13474 426 0,'0'0'5'0,"-7"-3"3"15,-2 2 2-15,-1 1 1 16,-1 0 2-16,-1 0 1 15,0 0 0-15,2 0-4 16,1 0-10-16,9 0 0 0,-12 0 0 16,12 0 0-16,-7 0 0 15,7 0 0-15,-14 0 0 16,14 0 0-16,-17-1 0 16,8-1 0-16,1-1 0 15,-2 1 0-15,1-1 0 0,1 2 0 16,8 1 0-16,-16-1 0 15,6 3 0-15,2 9 0 16,0 10 0-16,-1 4 0 0,1 10 0 16,2 2 0-16,-5 4 0 15,6-1 0-15,0-5 0 16,1-6 0-16,4-12 0 16,5-8 0-16,4-9 0 0,9 0 0 15,7-9 0-15,4-3 0 16,5 4 0-16,2-1 0 15,2 6 0-15,-2 3 0 16,-1 12 0-16,-4 8 0 0,-5 6 0 16,-6 9 0-16,-6 8 0 15,-4 7 0-15,-9 5 0 16,-4 1 0-16,-13-2 0 16,-10-3 0-16,-7-5 0 15,-5-12 0-15,-1-4 0 0,-8-3-68 16,1-27-18-16</inkml:trace>
  <inkml:trace contextRef="#ctx0" brushRef="#br0" timeOffset="27832.017">19491 13375 451 0,'0'0'5'0,"-2"14"1"0,0 8 2 15,1 9 0-15,1 11 1 16,4 13 1-16,4 11 0 16,2 9-6-16,2 7-4 0,0-2 0 15,2-1 0-15,-1-8 0 16,-7-11 0-16,1-16 0 16,-6-12 0-16,-3-21 0 15,-8-13 0-15,-5-27 0 0,-4-21 0 16,-4-19 0-16,-1-15 0 15,0-12 0-15,-1-3 0 16,3-2 0-16,5 0 0 0,11 15 0 16,3 12 0-16,6 17 0 15,12 20 0-15,9 13 0 16,11 19 0-16,2 10 0 16,5 21 0-16,0 8 0 15,-2 13 0-15,-8 5 0 0,-5 0 0 16,-10 0 0-16,-15-6 0 15,-2-7 0-15,-18-15-26 16,-14-10-56-16,9-11-5 16</inkml:trace>
  <inkml:trace contextRef="#ctx0" brushRef="#br0" timeOffset="28525.4052">19963 13307 340 0,'0'0'8'16,"0"0"3"-16,-6 12 4 15,6 2 2-15,0 1 0 16,0 7 1-16,1 1 1 0,4 5 1 15,-2-2-6-15,2 1-5 16,1-7-2-16,1-6-3 16,-7-14 0-16,0 0-1 0,0-14-1 15,-4-12 1-15,1-9-3 16,-2-5 0-16,2 0 0 16,-1-1 0-16,4 4 0 15,1 9 0-15,6 8 0 0,10 7 0 16,-1 10 0-16,4 3 0 15,7 8 0-15,2 5 0 16,0 6 0-16,4 1 0 16,-1 3 0-16,-4 4 0 15,1 2 0-15,-2 0 0 0,-5-4 0 16,2-1 0-16,-4-7 0 16,-4-7 0-16,3-8 0 15,-6-9 0-15,-1-13 0 16,-4-9 0-16,-3-6 0 0,-5-7 0 15,-2 4 0-15,-10 3 0 16,-2 9 0-16,-2 12 0 16,-5 14 0-16,2 14 0 15,2 12 0-15,-1 11 0 0,8 1 0 16,5-4 0-16,6-3 0 16,12-14 0-16,14-17-80 15,4-7-4-15</inkml:trace>
  <inkml:trace contextRef="#ctx0" brushRef="#br0" timeOffset="28984.9252">20647 13230 464 0,'0'0'3'0,"-7"11"2"15,4 9 1-15,2 10 1 16,1 10 1-16,3 13-1 0,4 10 1 16,4 6-5-16,6 6-3 15,1-6 0-15,3-11 0 16,-3-8 0-16,-4-13 0 15,-3-17 0-15,-11-20 0 0,0-15 0 16,-11-23 0-16,-6-15 0 16,-4-11 0-16,-1-13 0 15,-4-8 0-15,7 6 0 0,3 2 0 16,8 12 0-16,8 14 0 16,3 19 0-16,11 15 0 15,8 17 0-15,10 12 0 16,1 17 0-16,2 9 0 0,-1 11 0 15,-4 1 0-15,-8 1 0 16,-8 2 0-16,-11-11 0 16,-4-6-11-16,-18-19-19 15,-3-10-50-15,-3-7-4 16</inkml:trace>
  <inkml:trace contextRef="#ctx0" brushRef="#br0" timeOffset="29370.0487">21015 13386 454 0,'0'0'2'0,"0"0"1"15,0 0 0-15,8-3 2 0,2-8-1 16,4-6 1-16,-1-5 0 16,4-2 0-16,-3-5-1 15,-1-4 0-15,-5 5 0 16,-4 2 0-16,-4 9 1 0,-9 10-1 16,-4 7-4-16,1 14 0 15,-4 11 0-15,4 10 0 16,6 10 0-16,6 4 0 15,4 1 0-15,12-4 0 0,6-3 0 16,8-5 0-16,9-13 0 16,7-8 0-16,-2-15-19 15,8-6-39-15,-1-11-28 16,-1-5 1-16</inkml:trace>
  <inkml:trace contextRef="#ctx0" brushRef="#br0" timeOffset="29690.226">21495 13486 410 0,'0'0'7'15,"5"17"1"-15,-5-7 2 16,2-1 0-16,-2-9 0 15,4 12 0-15,-4-12 1 16,-1-5 1-16,-7-14-5 0,3-8-2 16,0-6-1-16,-3-1 1 15,0 1-3-15,5 3-2 16,2 6 0-16,5 7 0 0,10 5 0 16,1 6 0-16,10 4 0 15,5 0 0-15,11-1 0 16,4-6 0-16,12 2-16 15,7-13-66-15,-7-6-3 16</inkml:trace>
  <inkml:trace contextRef="#ctx0" brushRef="#br0" timeOffset="29927.8403">21986 12779 493 0,'0'0'3'0,"-8"10"2"16,5 12 1-16,3 8-2 15,0 13-4-15,7 15 0 16,3 7 0-16,5 15 0 16,7-2 0-16,5 0 0 15,1-5 0-15,-4-12 0 0,2-5 0 16,-8-4-67-16,0-24-21 15</inkml:trace>
  <inkml:trace contextRef="#ctx0" brushRef="#br0" timeOffset="30144.3954">21842 13291 480 0,'0'0'2'0,"0"0"1"15,0 0 0-15,13 9 1 16,1-7 1-16,6 0-1 16,7-2 2-16,5 0-2 0,3-2-4 15,6-6 0-15,2-3 0 16,2 0 0-16,-2-7-17 16,2 3-62-16,-3 6-3 15</inkml:trace>
  <inkml:trace contextRef="#ctx0" brushRef="#br0" timeOffset="30381.8009">22439 13408 474 0,'0'0'4'0,"0"0"0"15,0 0-1-15,0 0 0 0,-6-17-1 16,5-4-3-16,-1-10-3 16,-1-8-3-16,-4-7-2 15,0 0 1-15,-2 2 5 16,-4 8 2-16,0 9 4 15,-2 10 3-15,0 10 3 0,1 7 2 16,3 7 1-16,6 8-3 16,5-1-5-16,5 1-6 15,7 1-3-15,9-1-9 0,-1-4-19 16,-4-2-47-16,14 3-2 16</inkml:trace>
  <inkml:trace contextRef="#ctx0" brushRef="#br0" timeOffset="30676.041">22594 13216 416 0,'0'0'4'0,"0"0"2"16,0 0 0-16,2 9 2 0,-2-9-1 16,14 9 2-16,-4-6 1 15,3-3 1-15,1 0-4 16,0-5 0-16,3-8-1 15,-3-1 0-15,1-7-1 0,-8-1-2 16,1 0-3-16,-7 1 0 16,-1 2 0-16,-8 6 0 15,1 10 0-15,-5 6 0 16,2 14 0-16,5 12 0 0,3 8 0 16,4 7 0-16,8 0 0 15,10 2-21-15,5-9-25 16,7-3-38-16,5-8-1 15</inkml:trace>
  <inkml:trace contextRef="#ctx0" brushRef="#br0" timeOffset="31024.2138">23203 13021 462 0,'0'0'3'15,"0"0"2"-15,-12-9 2 16,12 9 1-16,-17-5 0 0,4 5 1 16,-3 0 0-16,-3 5-9 15,-1 9 0-15,0 3 0 16,0 6 0-16,2 1 0 16,-4 1 0-16,10-1 0 0,1-1 0 15,11-6 0-15,1-2 0 16,13-6 0-16,6-2 0 15,4 1 0-15,4 1 0 0,-1 7 0 16,-4 5 0-16,-8 6 0 16,-3 11 0-16,-11 8 0 15,-1 1 0-15,-15 3 0 16,-2-3 0-16,-2-6 0 16,-7-16 0-16,8-24-73 0,-8-1-12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1-08T15:24:51.551"/>
    </inkml:context>
    <inkml:brush xml:id="br0">
      <inkml:brushProperty name="width" value="0.05292" units="cm"/>
      <inkml:brushProperty name="height" value="0.05292" units="cm"/>
      <inkml:brushProperty name="color" value="#FF0000"/>
    </inkml:brush>
  </inkml:definitions>
  <inkml:trace contextRef="#ctx0" brushRef="#br0">8382 2868 289 0,'0'0'7'15,"-9"-11"4"-15,9 11 4 0,-17-15 2 16,1 9 3-16,-4-3 2 15,-3 4 2-15,-6 1 0 16,-2 4-5-16,1 9-5 16,-3 11-2-16,0 14-3 0,1 15 0 15,1 15 0 1,0 23 1-16,5 16-10 0,3 10 0 15,8 12 0-15,9 1 0 0,8 0 0 16,15-8 0 0,12-13 0-16,8-21 0 0,19-32-30 15,0 2-54-15,2-21-3 16</inkml:trace>
  <inkml:trace contextRef="#ctx0" brushRef="#br0" timeOffset="640.0064">8574 3110 380 0,'0'0'6'16,"0"0"2"-1,0 0 1-15,0 0 1 0,2 6 2 16,0 9 2-16,3 9 0 0,0 12 2 15,1 8-5 1,0 13-3-16,1 11 0 0,-1 8-2 16,1 8 0-16,0-5-3 15,-3-4-3-15,1-11 0 0,0-7 0 16,2-14 0-1,3-10 0-15,4-12 0 0,5-14 0 16,5-7 0-16,6-3 0 0,5-4 0 16,6-1 0-1,5 5 0-15,1 0 0 0,6 8-2 16,-5 7-50-16,5 0-29 15,-5 5-3-15</inkml:trace>
  <inkml:trace contextRef="#ctx0" brushRef="#br0" timeOffset="850.0085">9393 3867 481 0,'0'0'4'0,"0"0"1"15,-6 1-1-15,6-1 1 16,-7-8-2-16,6-11-4 0,-1-13-11 16,2-10-30-1,1-15-39-15,5-8 0 0</inkml:trace>
  <inkml:trace contextRef="#ctx0" brushRef="#br0" timeOffset="940.0094">9367 3306 365 0,'0'0'13'15,"-10"13"4"-15,-4 3 1 16,-2 7 0-16,-5 6 0 0,1 4 0 16,1 1-2-1,4 4-8-15,4-10-81 0,14-8-6 16</inkml:trace>
  <inkml:trace contextRef="#ctx0" brushRef="#br0" timeOffset="1460.0146">9748 3529 350 0,'0'0'7'0,"-5"-12"5"0,5 12 4 15,-5-12 1-15,5 12 2 16,-8-10 1-16,8 10 0 15,-12-3 1-15,12 3-7 0,-11 4-5 16,11-4-3-16,-7 9-6 16,7-9 0-16,-4 9 0 0,4-9 0 15,0 0 0 1,0 0 0-16,0 0 0 0,0 0 0 15,-11 0 0 1,11 0 0-16,-17 0 0 0,7 0 0 16,-2 6 0-16,0 1 0 15,-3 0 0-15,2 5 0 0,-2 2 0 16,1 4 0-16,-1 4 0 15,4 2 0-15,1 2 0 16,3 3 0-16,4-1 0 0,3-5 0 16,10-6 0-1,6-7 0-15,7-8 0 0,5-2-2 16,5-9 1-16,1-2 1 15,3 2 0-15,3 2 0 16,-1 7 0-16,0 12 0 0,-1 12 1 16,-7 10 1-16,-1 10-2 15,-7 7 0-15,-6 9 0 0,-9 2 0 16,-8 4 0-1,-11 1 0-15,-11-1 0 0,-11-5 0 16,-5-7 0 0,0-5-7-16,17-22-72 0,-20-10-3 15</inkml:trace>
  <inkml:trace contextRef="#ctx0" brushRef="#br0" timeOffset="2220.0222">10283 3631 335 0,'0'0'8'0,"0"0"4"0,-4-10 4 15,4 10 3 1,-8-9 0-16,8 9 1 0,-11-10 1 15,11 10 0-15,-11-10-7 0,11 10-4 16,-12-12-4-16,12 12-1 16,-14-14-3-16,8 5 1 0,-1-2-3 15,1 2 0 1,-2-1 0-16,0 0 0 0,2 1 0 15,6 9 0 1,-15-13 0-16,15 13 0 0,-12-7 0 16,12 7 0-16,-10-1 0 15,10 1 0-15,-10 0 0 0,10 0 0 16,-9 0 0-16,9 0 0 15,-13 5 0-15,13-5 0 16,-20 14 0-16,10 0 0 0,-1 4 0 16,-1 4 0-1,4 3 0-15,0 2 0 0,7-1 0 16,1-2-2-1,11-6 1-15,4-5 0 0,6-7 1 16,5-2-1-16,3-3 1 0,2 2 0 16,-1 4-1-16,2 7 1 15,-2 7 0-15,-4 4-1 0,-2 3 1 16,-3 1-1-1,-4-3-1-15,-5-13-3 0,2-10-13 16,-7-17-58 0,-3-23-4-16</inkml:trace>
  <inkml:trace contextRef="#ctx0" brushRef="#br0" timeOffset="2400.024">10501 3057 431 0,'0'19'7'15,"0"15"0"-15,0 19 3 16,0 14-1-16,7 9 1 0,1 10 0 15,4 6 0 1,2 4-1-16,5-18-11 0,8-11-35 16,-3-17-40-1,-1-12-5-15</inkml:trace>
  <inkml:trace contextRef="#ctx0" brushRef="#br0" timeOffset="2590.0259">10329 3641 462 0,'0'0'1'0,"0"0"1"16,0 0 2-16,16 4 1 0,3-4 1 16,11-2-1-1,9-4 1-15,15-4-1 0,7-8-10 16,3-3-69-16,20 0-4 15</inkml:trace>
  <inkml:trace contextRef="#ctx0" brushRef="#br0" timeOffset="2970.0297">11058 3820 390 0,'0'0'0'0,"-4"-6"-3"0,-1-8-10 16,-3-15-42-1,4-4-12-15</inkml:trace>
  <inkml:trace contextRef="#ctx0" brushRef="#br0" timeOffset="3110.0311">10903 3401 430 0,'0'0'9'0,"-18"13"2"16,5 3 0-16,-3 4 1 0,0 1 0 15,-1 0-1-15,3 3 0 16,2-3-7-16,12-5-4 16,0-16-17-16,23 4-62 0,3-4-3 15</inkml:trace>
  <inkml:trace contextRef="#ctx0" brushRef="#br0" timeOffset="3370.0337">11118 3688 401 0,'0'0'6'16,"0"12"1"-16,0 1 0 15,0 1 1-15,3 5 1 0,3 0-3 16,1 1 2-16,7 0 0 15,2-8-5-15,6-8-2 16,2-5 0-16,3-16 0 0,-3-7 0 16,-1-9 1-1,-2-7 0-15,-10-7 3 0,-4 1 1 16,-7 3 1-16,-6 7 1 15,-8 7-1-15,-5 9 0 16,-1 14-7-16,-2 6 0 0,2 16 0 16,4 5 0-16,6 6 0 15,3-3 0-15,7 6-9 0,3 3-53 16,11-13-21-1,4-8 0-15</inkml:trace>
  <inkml:trace contextRef="#ctx0" brushRef="#br0" timeOffset="3670.0367">11460 3747 388 0,'0'0'4'0,"0"0"2"15,0 0-1 1,0 0 1-16,-6 9 2 0,6-9 0 16,0-9 0-16,3-7 0 15,4-7-4-15,3-5-1 16,1-4-1-16,1-2 1 0,3 2 0 15,1 8-1-15,1 9 0 16,0 15 1-16,2 12 1 0,-1 15-1 16,-1 8 1-1,2 8-1-15,-2 7-7 0,-7 11-61 16,1-18-10-1</inkml:trace>
  <inkml:trace contextRef="#ctx0" brushRef="#br0" timeOffset="4330.0432">12540 3837 402 0,'0'0'5'16,"0"9"3"0,0-9 1-16,-1 14 1 0,1-14 0 15,0 0 1 1,0 0 0-16,-8-10 0 0,2-15-4 15,0-8-3-15,2-5-2 0,-1-3 1 16,1 2-2-16,2 4 0 16,2 5 0-16,6 5-1 15,7 11 1-15,8 8-1 16,5 4 1-16,6 2-2 0,5 0-3 15,10 1-19 1,13-1-52-16,-11 4-5 0</inkml:trace>
  <inkml:trace contextRef="#ctx0" brushRef="#br0" timeOffset="4590.0459">13007 3696 372 0,'0'0'1'0,"0"0"2"15,0 0 0-15,10-11 1 0,0-2 0 16,2-3 0-1,-1-5 0-15,5-5 2 0,-4-3 2 16,-2-5 2-16,-2 5 3 0,-8 0 3 16,0 9-1-1,-10 7 1-15,-3 9 0 0,-5 9 0 16,-1 15-16-16,0 11 0 15,3 5 0-15,5 7 0 16,8 1 0-16,7-2 0 16,13-9 0-16,19-6-22 0,5-9-59 15,6-11-4 1</inkml:trace>
  <inkml:trace contextRef="#ctx0" brushRef="#br0" timeOffset="5290.0529">13574 3655 386 0,'0'0'7'16,"0"0"3"-16,0 0 3 15,0-7 1-15,0 7 3 16,0-10 0-16,0 10 1 16,-2-13 0-16,2 13-7 0,-7-12-11 15,7 12 0 1,-9-17 0-16,3 8 0 0,-1 0 0 15,0-1 0-15,0 0 0 0,0 0 0 16,1 0 0 0,6 10 0-16,-13-12 0 0,13 12 0 15,-10-9 0-15,10 9 0 16,0 0 0-16,-13-5 0 0,13 5 0 15,-13 0 0 1,13 0 0-16,-14 2 0 0,14-2 0 16,-17 8 0-1,4 1 0-15,1 1 0 0,-3 2 0 16,0 3 0-16,2 4 0 0,1 0 0 15,3 1 0-15,6-1 0 16,3 0 0-16,10-4 0 16,8-7 0-16,8-3 0 15,4-5 0-15,4 0 0 0,1 0-2 16,-1 0-1-1,-2 4-1-15,-6 8 1 0,-4 5 1 16,-10 7 1-16,-3-2 1 0,-4 2-3 16,-4-7-10-1,-1-17-62-15,0 0-3 0</inkml:trace>
  <inkml:trace contextRef="#ctx0" brushRef="#br0" timeOffset="5760.0576">13990 3563 345 0,'0'0'5'0,"0"0"3"0,0 0 2 16,0-10 0-1,0 10 3-15,-5-16 2 0,0 8 2 16,5 8 0-16,-12-12-3 0,12 12-2 16,-17 11 0-1,9 9 0-15,-2 7-1 0,3 10-4 16,3 1-4-1,4 0-3-15,0-1 0 0,8-5 0 16,7-9 0-16,10-12 0 16,1-14-3-16,7-23-61 0,0-3-19 15,-5-8 1 1</inkml:trace>
  <inkml:trace contextRef="#ctx0" brushRef="#br0" timeOffset="5910.0591">14183 3299 397 0,'0'8'7'15,"0"10"3"1,0 10 1-16,1 9 0 0,4 9 2 15,2 6-1-15,5 6 0 16,1 3-2-16,7-1-11 0,-6-10-26 16,6-4-49-1,-2-9-1-15</inkml:trace>
  <inkml:trace contextRef="#ctx0" brushRef="#br0" timeOffset="6080.0608">14091 3643 427 0,'0'0'2'0,"0"0"2"16,0 0 1-16,14 10-2 16,7-8 3-16,9-2-3 15,14-3-21-15,19-4-51 0,4-4-2 16</inkml:trace>
  <inkml:trace contextRef="#ctx0" brushRef="#br0" timeOffset="6580.0658">14705 3793 478 0,'0'0'3'0,"0"0"1"15,-11 5 0-15,11-5 0 16,-9 0-1-16,9 0-3 0,-8-27-4 16,7 2-10-16,0-16-13 15,1-8-12-15,-3-10-2 0,-2 1 12 16,-1 6 15-1,-7 7 9-15,0 16 8 0,-9 10 12 16,0 19 12 0,-3 7 10-16,5 17 1 0,1 1-13 15,8 0-14-15,10-4-6 16,1-7-8-16,14-3-15 0,8-7-25 15,7-2-34-15,3 2-2 16</inkml:trace>
  <inkml:trace contextRef="#ctx0" brushRef="#br0" timeOffset="6800.068">14782 3728 431 0,'0'0'3'16,"0"0"1"-16,5 11 0 0,-5-11 1 15,15 6 1 1,0-6 0-16,1-11 0 0,4-5 0 16,0-6-2-16,-1-7-1 15,0-1 1-15,-4-3 3 16,-7 4 0-16,-7 5 0 0,-3 10 1 15,-12 9-8-15,-4 5 0 16,-1 11 0-16,-3 5 0 0,4 5 0 16,3 0 0-1,10-1 0-15,5-4 0 0,13-3-13 16,14-4-69-1,-3-7-2-15</inkml:trace>
  <inkml:trace contextRef="#ctx0" brushRef="#br0" timeOffset="7030.0703">15049 3656 313 0,'0'0'6'16,"0"0"5"0,7-6 0-16,-2-2 0 0,3-4 2 15,0-6 0 1,7-2 1-16,2-2 0 0,-4 0-4 15,4 5-1-15,1 8-1 0,2 9 1 16,-2 6 0-16,0 12 0 16,-4 7 0-16,-3 8-1 15,4 1-5-15,-8-2-14 16,-7-1-62-16,7-2-4 0</inkml:trace>
  <inkml:trace contextRef="#ctx0" brushRef="#br0" timeOffset="7510.0751">14992 2741 254 0,'0'0'2'15,"12"14"1"-15,9 2 1 0,8 6-2 16,10 8 1 0,10 9 0-16,11 8 3 0,11 11 3 15,1 3 3-15,7 7 3 16,-6 5 5-16,-4 2 2 0,-10 2 4 15,-9 3 3 1,-20 4 0-16,-14-2-2 0,-18 3-4 16,-17 2-3-1,-17-4-18-15,-7-3-2 0,-2-10 0 16,-4-12 0-16,12-8-10 0,1-17-71 15,10-14-4 1</inkml:trace>
  <inkml:trace contextRef="#ctx0" brushRef="#br0" timeOffset="9300.093">9022 4932 402 0,'0'0'3'16,"0"0"0"-1,0 0 3-15,0 0 3 0,0 0 1 16,0 0 2-16,0 0 1 0,0 0-1 16,0 0-1-1,-9 3-1-15,7 12-3 0,0 8-3 16,1 9 0-16,1 12-2 15,-1 10-1-15,1 14 1 0,1 10-2 16,3 7 0 0,3 10 0-16,0 4 0 0,3 2 0 15,-2 3 0 1,3 0 0-16,-2-7 0 0,-1-5 0 15,1-5 0-15,-4-9 0 0,0-12 0 16,-2-10 0-16,-1-11 0 16,-2-10 0-16,0-9 0 0,0-7 0 15,0-5 0 1,-3-5 0-16,3-9 0 0,-9 10 0 15,9-10 0 1,-16 5 0-16,4-5 0 0,-2 0 0 16,-2 0 0-16,-5-2 0 15,0-7 0-15,-2-4 0 0,-3-6 0 16,-2-5 0-16,2-8 0 15,-2-3 0-15,2-3 0 16,1 2 0-16,5 3 0 0,0 5 0 16,7 5 0-1,2 5 0-15,2 9 0 0,9 9 0 16,-4 5 0-1,5 14 0-15,10 8 0 0,7 12 0 16,6 9 0-16,7 7 0 0,3 8 0 16,4 0 0-16,1 1 0 15,0-2 0-15,-3-6 0 0,-4-8 0 16,-5-9 0-1,-3-6 0-15,-5-12 0 0,-2-8 0 16,-3-13 0 0,0-20 0-16,1-15 0 0,3-18 0 15,0-5 0-15,3-5 0 16,1-5 0-16,7 13-3 0,4 5-78 15,-5 11-3-15</inkml:trace>
  <inkml:trace contextRef="#ctx0" brushRef="#br0" timeOffset="9950.0995">9648 5399 358 0,'0'0'7'0,"0"0"1"16,0 0 2-16,0 0 1 0,0 0 3 15,0-7 2 1,15 0 1-16,8 1 1 0,16 1-7 16,11-3 0-1,14 3-1-15,10 2-2 0,11-2-2 16,6 3-3-16,3 2 0 15,2 0-5-15,-2 3-7 0,-12 1-14 16,-9 1-56-16,1 5-3 16</inkml:trace>
  <inkml:trace contextRef="#ctx0" brushRef="#br0" timeOffset="10400.104">10242 5411 406 0,'0'0'7'15,"0"0"3"-15,-12-4 2 0,12 4 1 16,-12 2 0-16,3 13 1 0,-1 8 1 16,0 9 0-1,3 13-9-15,1 7-6 0,1 8 0 16,2 2 0-1,4 5 0-15,7-5-75 0,11-11-8 16</inkml:trace>
  <inkml:trace contextRef="#ctx0" brushRef="#br0" timeOffset="10990.1099">10762 5688 347 0,'0'0'8'0,"-10"2"2"0,10-2 4 16,-8 19 1-16,6 0 0 16,2 6 1-16,0 4 1 0,6 2 0 15,5 1-7 1,2-2-3-16,1-5-1 0,1-7-1 15,-3-12 0-15,-4-7-2 0,-2-14 0 16,-4-7 0 0,-2-10-1-16,0-6-1 0,-3-5 0 15,0 1-1 1,2 3-1-16,1 5 0 0,3 5 1 15,8 7-1-15,5 12 1 16,5 4-1-16,6 4 1 0,4 1-5 16,5 1-12-1,0 0-59-15,6 0-3 0</inkml:trace>
  <inkml:trace contextRef="#ctx0" brushRef="#br0" timeOffset="11560.1155">11470 5607 435 0,'0'0'5'16,"0"0"2"-1,-9-2 1-15,9 2 1 0,-8-2 1 16,8 2 0-16,-12-5 1 16,12 5 0-16,-11-9-6 0,11 9-5 15,-9-10 0 1,9 10 0-16,-11-10 0 0,11 10 0 15,-11-8 0-15,11 8 0 0,-14-2 0 16,14 2 0 0,-17 0 0-16,9 0 0 0,-2 0 0 15,2 3 0 1,8-3 0-16,-14 5 0 0,14-5 0 15,-15 7 0-15,15-7 0 16,-15 4 0-16,15-4 0 0,-14 10 0 16,14-10 0-1,-14 11 0-15,14-11 0 0,-16 16 0 16,6-4 0-16,3 3 0 0,-3 4 0 15,3 2 0 1,-1 4 0-16,3 2 0 0,5 1 0 16,0-3 0-16,7-1-2 15,6-10 1-15,4-6-1 0,4-6 1 16,2-7-1-1,2-8 1-15,0-3 0 0,-1 2 0 16,-1 6 1-16,-4 5 0 0,-1 4 0 16,-3 12 0-1,-1 6-3-15,-2 2-4 0,3 6-8 16,-6-10-24-1,1-3-39-15,2-8-1 0</inkml:trace>
  <inkml:trace contextRef="#ctx0" brushRef="#br0" timeOffset="11820.1182">11579 5618 401 0,'0'0'5'0,"0"16"2"16,1 1 1 0,1 6 1-16,3 3 0 0,3 5 1 15,3 0 0 1,6 0-1-16,1-8-4 0,2-9-3 15,-1-12-4-15,1-9 0 16,-4-10-1-16,-1-12-1 0,-4-6 0 16,0-2 0-1,-1 4 0-15,-2 5 4 0,3 8 1 16,-1 12 1-16,3 8 2 0,4 14 0 15,-1 8 0 1,3 11-3-16,-4 4-49 0,8-4-25 16,2-3-3-16</inkml:trace>
  <inkml:trace contextRef="#ctx0" brushRef="#br0" timeOffset="12340.1234">12275 5594 415 0,'0'0'7'15,"-15"0"1"-15,3 0 1 0,1 1 1 16,-6 2 0-16,-2 2-1 0,-1 2 1 15,-3 0 0 1,9 3-8-16,2 0-1 0,5 2-2 16,7 0 0-16,5 1-1 15,10 2 1-15,5 0 0 0,5 2-1 16,2 4 2-1,1 1 1-15,-6 1 1 0,-4 4 0 16,-9 4 2-16,-9-2 0 0,-6 0-1 16,-13 0 0-1,-4-2-2-15,-5-11-3 0,1-8-6 16,-2-13-13-16,9-20-53 15,8 4-7-15</inkml:trace>
  <inkml:trace contextRef="#ctx0" brushRef="#br0" timeOffset="12620.1262">12683 5946 412 0,'0'0'9'16,"0"0"1"-16,0 10 1 0,0-10 1 15,-17 0 0 1,3-12-1-16,-1-10 1 0,-6-12-1 15,-4-15-8-15,4-15-2 16,-1-14-1-16,2-6-2 0,5-4 1 16,1 4 0-1,6 4 0-15,6 7 0 0,2 13 0 16,5 10 0-16,4 13 0 0,7 8 1 15,5 9 0 1,5 5 0-16,4 4-2 0,4 11-4 16,1 0-16-16,-8 14-54 15,8 8-4-15</inkml:trace>
  <inkml:trace contextRef="#ctx0" brushRef="#br0" timeOffset="12810.1281">12361 5666 425 0,'0'0'4'0,"0"0"0"0,0 0 1 16,0 0 2-16,8-3 2 16,10-4-1-16,5-3 1 15,10 0 0-15,12-2-4 16,7-5-6-16,14 4-34 0,2-3-40 15,3 6-3-15</inkml:trace>
  <inkml:trace contextRef="#ctx0" brushRef="#br0" timeOffset="13310.1331">13031 5903 388 0,'0'0'4'0,"0"0"1"16,0 13-1-16,0-13 2 16,14 5 0-16,0-5 1 15,0-5 0-15,5-8 0 16,0-9-3-16,3-9-2 0,-4-3 2 15,-7-6 1-15,-2 2 2 0,-9 1 2 16,-4 8 0 0,-11 6 0-16,-6 14 2 0,-6 9-1 15,0 5-3 1,0 16-7-16,4 5 0 0,6 6 0 15,6-3 0-15,11 0 0 16,5-8 0-16,19-1-35 0,4-8-45 16,4-7-3-1</inkml:trace>
  <inkml:trace contextRef="#ctx0" brushRef="#br0" timeOffset="13530.1353">13463 5892 400 0,'0'0'6'15,"-5"0"3"-15,-5-1 3 0,-2-6 1 16,-3-6 1-16,-3-4 0 16,0-4-1-16,2-6 1 15,6-3-6-15,1-4-4 0,9-1-2 16,2 3-2-1,16 2-3-15,4 0-9 0,11 1-66 16,3 11-2-16</inkml:trace>
  <inkml:trace contextRef="#ctx0" brushRef="#br0" timeOffset="14230.1423">13730 5678 239 0,'0'0'7'16,"0"0"3"-16,0 0 3 0,0 0 1 15,-10 4-1-15,10-4 1 16,0 0 2-16,0 0 0 15,-2 10-4-15,2-10-4 16,0 15-1-16,0-1-1 0,0 3 0 16,0 9 0-16,3 0-3 0,2 5-1 15,1-5 0 1,1 1-1-16,1-5 0 0,5-10 1 15,-2-8-1 1,4-13 0-16,0-11 0 0,3-14-1 16,3 1 0-16,-1-4-1 15,3 4 0-15,-3 8-1 0,2 13 1 16,-2 12 0-1,2 6 2-15,-4 13 2 0,2 2-1 16,-2 1 2-16,1-5 1 0,0-10 1 16,0-7 0-1,0-11 0-15,1-8-2 0,-1-3 2 16,3-2-2-16,-1 6 2 15,0 9 1-15,3 8-1 16,0 8 0-16,1 13 0 16,1 8-1-16,-1 7-13 0,9-1-63 15,-9-4-4-15</inkml:trace>
  <inkml:trace contextRef="#ctx0" brushRef="#br0" timeOffset="14640.1464">15147 5825 504 0,'0'0'1'16,"0"0"0"-16,-9 0-1 0,9 0-2 16,-14-22-6-1,10 1-8-15,-5-14-8 0,6-8-7 16,-6-3-2-16,9-7 7 15,0 7 15-15,0 5 8 16,0 12 8-16,-6 11 10 16,6 18 9-16,-17 3 6 0,10 15 0 15,-3 4-10-15,2-4-18 0,6 0-26 16,11-9-52-1,2-7-2-15</inkml:trace>
  <inkml:trace contextRef="#ctx0" brushRef="#br0" timeOffset="14880.1488">15323 5821 389 0,'0'0'3'0,"0"0"0"0,0 0 0 16,0 0 0-16,0-12 0 0,2-6-1 15,2-6-1 1,4-5 0-16,3-5-3 0,1 0-1 15,5 6 2 1,0 4 2-16,1 10 2 0,0 14 2 16,0 9 1-16,0 15 1 15,-4 5 0-15,5 2-3 0,-4-7-21 16,4-3-52-1,-1-9-2-15</inkml:trace>
  <inkml:trace contextRef="#ctx0" brushRef="#br0" timeOffset="15050.1505">15706 5044 481 0,'0'0'3'0,"0"14"1"0,0 13 0 16,0 12 1-16,0 11 0 16,2 16 2-16,2 7-5 15,7 11-2-15,5 3 0 0,2-6 0 16,8-7 0-16,-3-16-24 15,5-5-55-15,-4-12-4 0</inkml:trace>
  <inkml:trace contextRef="#ctx0" brushRef="#br0" timeOffset="15400.154">15681 5559 400 0,'0'0'5'15,"0"0"1"-15,5-2 2 16,7 2 0-16,6-3 1 0,7 1 1 15,6 2 0 1,7 0 0-16,9 2-4 0,-2 8-1 16,4 3-2-1,-7 8 1-15,-2 4-1 0,-5 3 0 16,-6 3 0-16,-7 1-1 15,-3-4-1-15,-3-6 1 0,-1-7-1 16,0-10 0-16,-1-7-1 16,2-17 0-16,-3-11 0 15,-2-8 0-15,-5-3 1 0,-6-1 0 16,-1 1 1-1,-13 8 1-15,-7 11 1 0,-4 14-4 16,-6 8 0-16,2 13 0 16,0 7 0-16,8 13-26 15,15-4-54-15,-1 2-1 0</inkml:trace>
  <inkml:trace contextRef="#ctx0" brushRef="#br0" timeOffset="15910.1591">17619 5842 423 0,'0'0'5'0,"0"0"0"0,-9 0 0 16,-2-9-1 0,1-15 1-16,-4-14-1 0,-2-15 0 15,-2-19-1-15,2-15-5 0,2-12 1 16,5-2 0-16,3 6 2 15,5 6 1-15,3 12 3 0,9 13 1 16,12 16 2 0,4 13 1-16,9 11 0 0,5 8-1 15,9 1 1 1,5 6-9-16,7 3 0 0,3 2 0 15,-3 3 0-15,-1 2-25 16,0 4-55-16,-16 8-3 0</inkml:trace>
  <inkml:trace contextRef="#ctx0" brushRef="#br0" timeOffset="16150.1615">17476 5407 451 0,'0'0'1'0,"0"0"3"16,7 0-1-16,7 0 2 0,8-5-1 16,10 1 1-16,10-3 0 15,11-2 0-15,9 0-1 0,10-1-3 16,4 1-3-1,2 5-9-15,-13 6-51 0,4 4-17 16</inkml:trace>
  <inkml:trace contextRef="#ctx0" brushRef="#br0" timeOffset="16360.1636">17672 5872 465 0,'0'0'4'16,"0"0"0"-16,0 0 1 0,7 11 1 16,8-11 1-16,10 0-1 0,11-8 1 15,12-1-2 1,9-10-8-16,19 0-38 0,3-3-36 15,5-2-4-15</inkml:trace>
  <inkml:trace contextRef="#ctx0" brushRef="#br0" timeOffset="16700.167">18574 5833 490 0,'0'0'3'16,"-9"8"0"-16,9-8 0 0,-15 11-1 15,5-9-4 1,10-2-18-16,0 0-56 0,-1-19-2 16</inkml:trace>
  <inkml:trace contextRef="#ctx0" brushRef="#br0" timeOffset="17300.173">19220 5542 405 0,'0'0'7'0,"-10"0"0"0,10 0 4 16,-18 0 0-1,4 0 0-15,-2 3 2 0,-5 1 0 16,-2 1 1-16,2 7-7 0,1 0-1 16,3 4-3-16,6 3 0 15,7 5-5-15,4 0-3 0,11 5-11 16,10-3-28-1,9-3-35-15,6 0-1 0</inkml:trace>
  <inkml:trace contextRef="#ctx0" brushRef="#br0" timeOffset="17580.1758">19419 5711 453 0,'0'0'4'0,"-6"11"-1"16,1 3 2-16,1 2 1 15,3 2-1-15,1-1 0 16,1-1 0-16,6-2 1 0,6-8-4 15,6-6 0 1,3-12-1-16,-1-8-1 0,-3-8 1 16,-6-6 1-16,-5-3-1 0,-7 1 2 15,-8 3 0 1,-7 4 1-16,-7 10-4 0,-2 12 0 15,-2 7 0-15,4 8 0 16,6 12 0-16,4 1 0 0,12 6-9 16,-2 2-69-1,9-15-4-15</inkml:trace>
  <inkml:trace contextRef="#ctx0" brushRef="#br0" timeOffset="17770.1777">19591 5059 484 0,'-4'13'3'0,"3"12"1"0,-1 11 2 16,2 17-1 0,0 9 1-16,3 7-3 0,7 9-3 15,5 2 0-15,6-8 0 0,2-16 0 16,11-6-26-1,-3-18-54-15,0-10-3 0</inkml:trace>
  <inkml:trace contextRef="#ctx0" brushRef="#br0" timeOffset="17920.1789">19982 5797 482 0,'0'0'2'0,"0"0"-2"0,-5-6-1 15,5-3-19 1,2-13-55-16,-2-10-3 0</inkml:trace>
  <inkml:trace contextRef="#ctx0" brushRef="#br0" timeOffset="18050.1805">19858 5283 511 0,'-14'0'0'0,"-2"8"0"15,-1-3 0-15,1 3 0 0,3 0 0 16,2-7 0-16,11-1-17 0,15 4-65 16,9-8-3-1</inkml:trace>
  <inkml:trace contextRef="#ctx0" brushRef="#br0" timeOffset="19990.1996">9009 7458 384 0,'0'0'6'16,"0"0"2"-1,-4 10 2-15,0 0 2 0,-1 4 0 16,1 5 0-16,-3 10 1 15,4 13 1-15,0 11-7 0,3 15 0 16,9 11-3-16,5 12 1 16,5 8-1-16,3 3 0 15,3-1-1-15,-1-4 1 0,0-11-2 16,-4-8-2-1,-3-15 0-15,-6-12 0 0,-4-8 0 16,-5-11 0-16,-2-8 0 16,0-5 0-16,-9-6 0 15,-1-4 0-15,-3-9 0 0,-4 0 0 16,-2-12 0-16,-3-5 0 15,-6-7 0-15,-3-7 0 0,-2-3 0 16,-5-6 0 0,3 4 0-16,-2 0 0 0,1 6 0 15,3 6 0 1,3 8 0-16,5 7 0 0,5 7 0 15,6 5 0-15,6 10 0 16,8 7 0-16,2 6 0 0,12 8 0 16,9 5 0-16,7 7 0 15,7 4 0-15,6 6 0 16,4 2 0-16,3 0 0 0,0 0 0 15,-1-7 0 1,-6-7 0-16,-3-10 0 0,-5-10 0 16,-6-18 0-16,-3-12 0 15,-7-23 0-15,1-17 0 16,-3-10 0-16,3-7 0 15,-2-2 0-15,4-3 0 0,2 6 0 16,-4 3-17-16,-4 13-63 0,12 12-2 16</inkml:trace>
  <inkml:trace contextRef="#ctx0" brushRef="#br0" timeOffset="20840.2084">10679 7662 386 0,'0'0'6'0,"-9"0"2"16,-2 0 1-16,-7 0 2 0,-4 0 1 15,-7 0 0 1,-3 7 1-16,-6 4 0 0,-3 5-5 15,0 3-2 1,6 2-3-16,7 4-1 0,8 4-1 16,13-2-1-16,7-1-1 15,18-1 0-15,14-5 0 0,9 2 0 16,10-4 0-1,6 2 0-15,-2-3 1 0,0 4 1 16,-8 6 2-16,-12 2 1 0,-10 7 3 16,-18 5 1-1,-7 5-4-15,-22-3-4 0,-12 2 0 16,-11-7 0-16,-8-7 0 15,-3-9 0-15,-2-13 0 0,10-1 0 16,-2-3-71 0,16-7-16-16</inkml:trace>
  <inkml:trace contextRef="#ctx0" brushRef="#br0" timeOffset="21540.2154">11092 8120 371 0,'0'0'3'0,"0"0"0"15,7 7 3 1,3-7 0-16,2-5 1 0,2-6-1 16,2-5 1-16,1-4 0 0,-1-5-1 15,-3-3 0 1,-3-4 0-16,-7 6 1 0,-3 2 3 15,-7 8 0-15,-8 7 1 16,-5 9 0-16,-1 8 0 0,-3 14-1 16,-1 10-3-1,5 9-7-15,4 1 0 0,8 2 0 16,8-4 0-16,8-5 0 0,14-11 0 15,13-5-9 1,13-15-73-16,2-7-2 0</inkml:trace>
  <inkml:trace contextRef="#ctx0" brushRef="#br0" timeOffset="22010.2201">11702 7918 383 0,'0'0'5'15,"0"0"4"-15,-9 1 2 0,-2 4 1 16,-2 2 2-16,-4 2 1 0,-3 4 1 15,-3 6 2 1,-2 2-5-16,4 8-3 0,2 1-5 16,6 3-5-16,7 2 0 15,6-4 0-15,10-3 0 16,14-6 0-16,4-9 0 15,8-6 0-15,4-7 0 0,6-22-65 16,-3 9-19 0</inkml:trace>
  <inkml:trace contextRef="#ctx0" brushRef="#br0" timeOffset="28120.2812">11294 7354 228 0,'0'0'10'0,"0"0"6"15,0 0 5-15,-10-4 4 16,10 4 2-16,0 0 0 16,0 0 3-16,0 0-1 0,0 0-9 15,-7 13-6-15,5 12-5 16,0 12-3-16,1 12-2 0,0 15-2 15,1 13-1 1,-1 12 1-16,1 7-1 0,0 1 1 16,0-4-2-1,6-2-8-15,-5-14-32 0,6-7-36 16,4-12-2-16</inkml:trace>
  <inkml:trace contextRef="#ctx0" brushRef="#br0" timeOffset="28690.2869">11572 8064 326 0,'0'0'6'0,"0"0"2"16,0 12 3-16,0-12 0 0,13 14 2 15,-3-9 1-15,4 1-1 16,2-4 0-16,3-2-4 0,1-8-4 16,-2-4 0-1,-4-6-1-15,-2-2-2 0,-7-5 1 16,-5 1-1-1,-2-2 1-15,-9 3-1 0,-3 4-1 16,-2 5 1-16,-1 6-1 16,0 7 0-16,2 3 0 0,2 10-1 15,5 9-1-15,0-4-8 16,8-17-59-16,1 23-7 15</inkml:trace>
  <inkml:trace contextRef="#ctx0" brushRef="#br0" timeOffset="29120.2912">12056 7918 324 0,'0'0'7'16,"0"0"2"-1,-12-12 3-15,12 12 1 0,-14-7 3 16,3 5 0-16,-1 2 1 16,-1 9 0-16,1 10-4 0,1 9-2 15,2 7-2-15,2 0-1 16,5 6-1-16,2-3-1 15,10-5-1-15,4-8-2 0,8-8-3 16,3-15-7 0,6-4-24-16,-1-16-48 0,1-8-1 15</inkml:trace>
  <inkml:trace contextRef="#ctx0" brushRef="#br0" timeOffset="29340.2934">12276 7618 336 0,'0'0'7'16,"2"20"3"-1,1 4 2-15,1 12 2 0,5 12 0 16,2 10-1-16,4 8 0 0,3 7 0 15,3-1-7-15,-3-9-15 16,6-19-54-16,-2 4-8 0</inkml:trace>
  <inkml:trace contextRef="#ctx0" brushRef="#br0" timeOffset="29610.2961">12109 7974 430 0,'0'0'5'15,"0"0"2"1,0 0 2-16,0 0 2 0,14 3 0 15,2-3 2-15,8 0 0 16,5-3-1-16,9-4-12 16,6-6 0-16,3-4 0 0,5-6 0 15,9 1-14-15,-3-2-68 16,-4 2-3-16</inkml:trace>
  <inkml:trace contextRef="#ctx0" brushRef="#br0" timeOffset="30660.3066">13457 8115 333 0,'0'0'4'0,"0"0"3"15,0 0 2-15,11 0 1 16,-11 0 2-16,17-11 0 0,-9 0 0 16,2-7 0-1,-2-6-3-15,-4-2-2 0,-4-5-1 16,-1 1 1-1,-10 1 0-15,-1 7 1 0,-6 6 1 16,-3 9 0-16,0 7-1 16,0 12 0-16,3 7-3 0,2 7 0 15,6 5-2-15,6-2-3 0,5-3-3 16,10-7-9-1,12-6-32-15,5-5-37 0,4-8 1 16</inkml:trace>
  <inkml:trace contextRef="#ctx0" brushRef="#br0" timeOffset="30980.3098">13729 8122 323 0,'0'0'7'15,"0"0"3"-15,0 0 1 16,0 0 0-16,0-11 2 0,0-5-1 15,0-10-1-15,1-6 0 16,5-2-8-16,1-5-2 0,4 3-1 16,-1 7 1-1,5 11 1-15,2 12 0 0,2 10 2 16,0 14 0-1,-2 12 1-15,-4 5 0 0,1 7-13 16,2-4-62-16,-7-5-1 16</inkml:trace>
  <inkml:trace contextRef="#ctx0" brushRef="#br0" timeOffset="31790.3179">14861 7865 338 0,'0'0'4'0,"0"0"2"15,-1 10 1-15,1-10 1 16,-2 13 2-16,2-1 0 15,0 3 0-15,2 8 1 16,1 1-2-16,1 4-3 0,1 2 1 16,1 0-2-16,1-4 0 0,-1-4-1 15,0-6 0 1,-6-16-1-16,15-3-1 0,-8-15-1 15,2-10 0 1,2-5-1-16,-1 0 1 0,3-1-2 16,0 7 2-16,1 12-1 15,3 10 1-15,1 6 0 0,2 17 0 16,3 3 1-16,0 3 0 0,0-3 0 15,1-6 0 1,-1-11 0-16,-3-8 0 0,-3-14-1 16,-1-8 0-1,-4-3 0-15,1-2 1 0,2 2 1 16,-2 9 1-16,4 11 1 15,1 9 0-15,0 14 0 0,2 8 1 16,0 7-1 0,-2 3 1-16,2 1-6 0,-3-6 0 15,3-3-16-15,-6 5-56 0,3-24-8 16</inkml:trace>
  <inkml:trace contextRef="#ctx0" brushRef="#br0" timeOffset="32100.321">15640 7977 394 0,'0'0'2'15,"9"0"1"1,0 0 1-16,2-3 0 0,5-9 1 15,1 0 0 1,2-6 0-16,2-3 2 0,-9-4 2 16,1 0-2-16,-12 3 2 15,-1 3 1-15,-7 9 0 0,-5 10-1 16,-3 5 1-16,0 18-3 0,4 9-1 15,2 6-3 1,8 1-1-16,1-1-2 0,14-5-6 16,3-15-18-1,-17-18-54-15,35 0-4 0</inkml:trace>
  <inkml:trace contextRef="#ctx0" brushRef="#br0" timeOffset="32310.3231">16073 7262 441 0,'0'16'5'0,"0"19"1"15,0 15 2-15,0 16 0 0,5 12 2 16,4 11-1 0,5 8 0-16,4 5 0 0,6-11-3 15,0-13-6-15,2-11 0 16,-3-17-7-16,0-12-7 15,-9-13-8-15,-3-12-6 16,-11-13-10-16,0-10-28 0,-7-13-16 16,-10-11-3-16</inkml:trace>
  <inkml:trace contextRef="#ctx0" brushRef="#br0" timeOffset="32440.3244">16007 7879 354 0,'0'0'11'0,"-12"18"5"15,0 0 4 1,-1 4 0-16,-2 6 0 0,2 4 2 16,1 0-1-16,5 2 0 15,7-7-15-15,11-6-6 16,14-12 0-16,12-7 0 0,6-13-12 15,-1-10-68-15,20 0-3 16</inkml:trace>
  <inkml:trace contextRef="#ctx0" brushRef="#br0" timeOffset="32860.3286">16547 8144 428 0,'0'0'4'0,"0"0"-2"16,-8-6 0-16,3-5-3 0,4-5-10 15,-3-13-10 1,0-6-14-16,-1-6 0 0,-1-5 9 16,3 2 16-16,-6 6 10 15,0 8 7-15,-7 9 12 16,1 14 11-16,-4 7 13 0,5 11 0 15,4 7-14-15,2-2-18 16,9 1-22-16,7 4-60 0,9-16-7 16</inkml:trace>
  <inkml:trace contextRef="#ctx0" brushRef="#br0" timeOffset="33370.3336">16784 7795 343 0,'0'0'6'0,"0"0"3"16,0 0 6-16,0 0 2 15,0 0 2-15,0 0 1 0,0 0 2 16,0 0 1 0,1 7-5-16,-1-7-5 0,0 0-7 15,-4 11-6 1,4-11 0-16,0 0 0 0,-10 3 0 15,10-3 0-15,0 0 0 16,-11-4 0-16,11 4 0 16,-8-8 0-16,8 8 0 0,0 0 0 15,-12-9 0-15,12 9 0 16,0 0 0-16,-10 0 0 0,10 0 0 15,0 0 0 1,-11 3 0-16,11-3 0 0,-8 5 0 16,8-5 0-1,0 0 0-15,-12 10 0 0,12-10 0 16,0 0 0-16,-12 14 0 0,12-14 0 15,-9 16 0-15,3-6 0 16,-3 2 0-16,3 5 0 0,-1 4 0 16,2-1 0-1,4 0 0-15,1-5 0 0,0-1 0 16,9-7-2-1,2-6 1-15,6-3 0 0,2-6-1 16,2 0 2-16,1 6 0 16,1 2 0-16,1 10 0 0,-3 9 0 15,3 7 1-15,-3 4-7 16,4-7-51-16,-6 4-21 15,-2-5-3-15</inkml:trace>
  <inkml:trace contextRef="#ctx0" brushRef="#br0" timeOffset="34320.3432">17485 7749 269 0,'0'0'8'16,"0"0"2"-16,0 0 3 0,0 0 1 15,-4-7 2 1,4 7-1-16,0 0 2 0,0 0 1 15,0 0-5 1,-10-6-4-16,10 6-1 0,0 0-2 16,0 0 0-16,0 0 0 15,0 0-1-15,-9 0 0 0,9 0-2 16,0 0 1-16,0 0-2 0,0 0 0 15,-11 0 0 1,11 0-1-16,0 0 0 0,0 0 0 16,-8-1 0-1,8 1 0-15,0 0-1 0,0 0 1 16,0 0-1-16,0 0 1 15,0 0 0-15,-6-8-1 0,6 8 1 16,0 0 0 0,0 0 0-16,0 9 0 0,1 10 1 15,5 3 1-15,2 4 1 0,2 1 0 16,2 3 0-1,1-3 0-15,3-6 1 0,2-8 0 16,0-11-2 0,2-4 0-16,0-9-1 0,-1 0 0 15,4 6 0-15,2 5-1 16,-1 8 1-16,3 13 0 0,-2 9-2 15,0 3 0 1,0 4 0-16,-2-2 0 0,-4-10 0 16,0-11 0-16,-4-13 0 0,-4-11 0 15,-3-15 0 1,-2-11 0-16,-1-9 0 0,1-4 0 15,-4-2 0-15,8-2-66 16,-2 19-17-16</inkml:trace>
  <inkml:trace contextRef="#ctx0" brushRef="#br0" timeOffset="34580.3458">18198 7974 454 0,'0'0'1'0,"0"0"-1"16,-13-5-3 0,6-8-14-16,-3 0-52 0,1-23-4 15</inkml:trace>
  <inkml:trace contextRef="#ctx0" brushRef="#br0" timeOffset="34680.3468">18078 7605 423 0,'0'0'6'16,"0"0"1"-16,-10 19 0 0,6-6 1 16,0 3-1-16,4-3-2 0,6 1-9 15,-3 9-59 1,14-23-12-16</inkml:trace>
  <inkml:trace contextRef="#ctx0" brushRef="#br0" timeOffset="34850.3485">18319 7336 463 0,'0'0'5'0,"-3"27"1"15,2 6 1-15,1 8 2 16,3 12-2-16,6 13 1 0,6 3-2 16,4 5-6-1,10-2 0-15,-4-13 0 0,10-24-72 16,-6 6-11-1</inkml:trace>
  <inkml:trace contextRef="#ctx0" brushRef="#br0" timeOffset="35030.3503">18316 7822 478 0,'0'0'4'0,"0"0"-1"0,0 0 1 15,0 0 1 1,11 0 0-16,11 0-1 0,9-10 1 15,8-5-7-15,19-9-49 16,1 1-28-16,2-2-2 16</inkml:trace>
  <inkml:trace contextRef="#ctx0" brushRef="#br0" timeOffset="35600.356">18597 7219 398 0,'0'0'6'0,"-4"27"3"16,4 6 0-16,0 16 1 0,4 12 1 16,4 10 1-16,5 14 0 15,1 6 1-15,5-4-6 16,1-9-2-16,-1-14-2 0,0-14 0 15,-3-18-1 1,1-18-1-16,-2-14 0 0,0-16-2 16,1-6 1-16,2-6 0 15,0 3-1-15,2 3 1 16,0 7 0-16,1 13 1 0,-2 7-1 15,0 16 2-15,-2 7-1 16,-1 5-1-16,-4-4-13 0,-10 2-65 16,13-3-1-1</inkml:trace>
  <inkml:trace contextRef="#ctx0" brushRef="#br0" timeOffset="36150.3615">19981 6984 425 0,'0'0'5'0,"-4"11"1"16,1 7 1-16,2 11 1 15,1 15 2-15,0 14-1 16,9 15 2-16,1 17 0 0,6 9-5 15,4 2-1-15,4 3-1 16,0-8 0-16,-2-10-4 0,-3-14 0 16,-1-16 0-1,-5-16 0-15,-6-15 0 0,-4-15 0 16,-3-10 0-1,-11-15 0-15,-7-10 0 0,-5-4 0 16,-6-1 0-16,-4-2 0 16,-4 8 0-16,-3 7 0 0,1 13 0 15,-1 9 0-15,3 16 0 16,6 10 0-16,3 5 0 15,11 2 0-15,10-4 0 0,9-1 0 16,17-15 0 0,17-7 0-16,11-11 0 0,15-12-76 15,12-8-8-15</inkml:trace>
  <inkml:trace contextRef="#ctx0" brushRef="#br0" timeOffset="36600.366">20449 8112 425 0,'0'0'7'15,"0"0"0"-15,0 0 1 16,-11 0 1-16,2-10 0 15,0-8 0-15,-3-8 0 0,-1-5 0 16,2-7-4 0,2-2-2-16,3 1 0 0,5 2-1 15,2 5 1-15,10 8 0 16,6 10-3-16,9 6 0 15,1 6-3-15,6 2-9 16,-1 0-22-16,6 2-45 0,0 6-3 16</inkml:trace>
  <inkml:trace contextRef="#ctx0" brushRef="#br0" timeOffset="36820.3682">20751 7763 391 0,'0'0'9'16,"0"0"3"-16,0 0 1 0,0 0 1 16,-2 12 1-1,1 3 1-15,1 3-1 0,0 7 1 16,6 0-9-16,5 0-4 0,0 0-3 15,4-6 0-15,4-11 0 16,3-8 0-16,3-10 0 0,0-10 0 16,-3-2 0-1,0-1 0-15,-1 3 0 0,-3 8 0 16,0 11 0-1,-1 9 0-15,-2 9 0 0,2 10-14 16,6 2-65-16,-3 1-3 16</inkml:trace>
  <inkml:trace contextRef="#ctx0" brushRef="#br0" timeOffset="37550.3755">21412 7693 456 0,'0'0'4'0,"0"0"0"0,-6-7 3 16,6 7 0-1,0 0 0-15,-13-6 2 0,13 6 0 16,-13-6-1-1,13 6-8-15,-15-4 0 0,6 3 0 16,-1 1 0-16,-7-2 0 16,1 1 0-16,-3 1 0 0,-2 4 0 15,-3 6 0-15,2 3 0 16,1 9 0-16,0 4 0 15,7 7 0-15,4 0 0 0,5 0 0 16,5-3 0 0,11-6 0-16,5-11 0 0,4-10 0 15,6-8 0-15,-1-15 0 16,0-4 0-16,-3-5 0 15,-3 0 0-15,-6 0 0 16,-3 7 0-16,-5 2 0 0,-3 8 0 16,-2 12 0-16,0 0 0 0,2 8 0 15,4 10 0 1,5 7 0-16,4 6 0 0,7 7 0 15,3 7 0 1,6 4 0-16,-1 3 0 0,3 6 0 16,-3 0 0-16,-8 1 0 15,-1 6 0-15,-11-2 0 0,-8 1 0 16,-5 0 0-16,-13 1 0 15,-12-2 0-15,-7-4 0 16,-9-2 0-16,2-12 0 0,-2-3 0 16,-1-15 0-1,10-13-56-15,1-1-28 0</inkml:trace>
  <inkml:trace contextRef="#ctx0" brushRef="#br0" timeOffset="39880.3988">9175 9595 306 0,'0'0'8'0,"0"0"6"0,0 0 1 16,0 0 3-16,0 0 4 15,-12-9-1-15,12 9 1 16,0 0 1-16,-9-3-7 0,9 3-4 15,0 0-4 1,0 0-1-16,0 0-1 0,-9 11-2 16,7 2-1-16,0 5 0 15,2 10 0-15,0 8-3 16,1 10 0-16,3 9 0 0,2 11 0 15,1 7 0-15,4 5 0 16,-1 6 0-16,2 1 0 0,-1-5 0 16,0 0 0-1,0-7 0-15,0-6 0 0,-2-8 0 16,-2-9 0-1,-3-9 0-15,2-7 0 0,-4-8 0 16,0-4 0-16,-2-5 0 16,0-5 0-16,-1-2 0 0,1-10 0 15,-13 11 0-15,5-11 0 16,-3 0 0-16,-2-4 0 15,1-6 0-15,-5 1 0 0,0-4 0 16,-5-2 0 0,1 0 0-16,-1 0 0 0,-1-2 0 15,-1-3 0-15,0 1 0 16,1-1 0-16,3-1 0 15,0 3 0-15,4-1 0 16,0 3 0-16,5 4 0 0,0 2 0 16,11 10 0-16,-9 0 0 0,9 5 0 15,8 14 0 1,9 7 0-16,7 9 0 0,7 7 0 15,6 6 0 1,4 0 0-16,5 3 0 0,2-8 0 16,-1-4 0-16,-5-13 0 15,-3-11 0-15,-6-13 0 0,-2-13 0 16,-8-17 0-16,-2-13 0 15,-2-7 0-15,-5-9 0 16,4 5-6-16,-8 13-69 0,5-6-8 16</inkml:trace>
  <inkml:trace contextRef="#ctx0" brushRef="#br0" timeOffset="49410.494">10344 9607 384 0,'0'0'9'0,"0"0"4"16,-10-2 1-16,10 2 2 0,-10 14 1 15,2 12 1-15,1 14 1 16,-3 15 0-16,5 20-17 16,0 16-2-16,3 14 0 0,2 2 0 15,6 2 0 1,8-10 0-16,13-3-16 0,6-20-68 15,3-23-1 1</inkml:trace>
  <inkml:trace contextRef="#ctx0" brushRef="#br0" timeOffset="50040.5004">10926 10050 347 0,'0'0'5'15,"0"0"4"-15,-13-4 4 0,3 3 0 16,-6 0 2-16,-2 0-1 0,-8 1 2 15,0 3-1 1,-4 6-5-16,4 7-3 0,2 2-4 16,8 3-1-1,4 1-2-15,11 5-1 0,5-5 0 16,15 2 0-16,8-7-1 15,6-4 1-15,4-3 0 16,0-2 0-16,0 2 2 0,-8 4 2 16,-10 3 1-16,-8 6 2 15,-11 7-1-15,-11 5 1 0,-8 1-1 16,-7 1-2-1,-3-7-9-15,3-5-31 0,1-11-42 16,6-8-3 0</inkml:trace>
  <inkml:trace contextRef="#ctx0" brushRef="#br0" timeOffset="50380.5038">11201 10224 436 0,'-3'8'3'0,"-1"11"2"16,1 7 2-16,-1 4 0 15,3 3 0-15,1 3 1 0,5-3 0 16,7-4-1-16,5-15-1 15,4-14-3-15,5-14-1 16,2-15-2-16,-5-12 2 0,-6-9-1 16,-5-5 0-1,-10-1 0-15,-5 6 0 0,-11 8 1 16,-8 13-1-16,-7 14 2 15,0 15-3-15,1 15-2 16,7 17-6-16,0-1-38 0,15 4-35 16,6-5-3-16</inkml:trace>
  <inkml:trace contextRef="#ctx0" brushRef="#br0" timeOffset="50750.5075">11581 9423 371 0,'0'0'7'15,"-10"8"4"-15,3 7 1 16,-2 13 2-16,2 16 1 0,-1 12 1 16,1 16 0-1,6 13 0-15,1 11-7 0,9 1-4 16,5 1-3-16,7-7-9 15,9-16-48-15,4 0-25 16,-2-14-1-16</inkml:trace>
  <inkml:trace contextRef="#ctx0" brushRef="#br0" timeOffset="51380.5138">12069 10178 353 0,'0'0'7'16,"0"0"4"-16,0 0 4 0,0 0 0 15,-6-2 1 1,6 2 1-16,0 0 0 0,-12-8 1 15,12 8-6 1,0 0-4-16,-9-11-3 0,9 11-2 16,-8-10-1-16,8 10 0 15,-8-12-1-15,8 12-1 0,-14-12 0 16,14 12 1-16,-12-12-1 15,12 12 0-15,-13-13 0 16,13 13 0-16,-7-9 0 0,7 9 1 16,0 0-1-1,-6-10 0-15,6 10 0 0,0 0 0 16,0 0 1-16,-8-7-1 15,8 7 0-15,0 0 0 16,0 0 0-16,-11-1 0 0,11 1 1 16,0 0-1-16,-8 0 0 15,8 0 0-15,-10 0-1 0,10 0 1 16,-10 5-1-1,10-5 0-15,-12 17 0 0,4-4 0 16,-1-1 0 0,1 7 0-16,2 1-1 0,2 4 1 15,1 3 0-15,3 0-1 16,2-2 0-16,5-4 0 0,3-3 0 15,8-7 0-15,3-9 0 0,0-2 0 16,3-8 1 0,0-3-1-16,-2 0 2 0,-2 4-1 15,0 7 1 1,-4 6-1-16,0 10-3 0,-4 6-5 15,2 4-11-15,-3 1-20 16,-1-7-36-16,1-6-4 16</inkml:trace>
  <inkml:trace contextRef="#ctx0" brushRef="#br0" timeOffset="51550.5155">12267 9714 450 0,'2'7'4'16,"0"15"2"-1,1 14 1-15,1 13 2 0,2 11-1 16,2 8 0-16,6 7 1 15,1 3-1-15,2-9-6 16,6-3-9-16,-7-6-48 0,6-22-26 16,0-11-2-16</inkml:trace>
  <inkml:trace contextRef="#ctx0" brushRef="#br0" timeOffset="51950.5195">12155 10183 423 0,'0'0'3'0,"3"10"0"16,-3-10 2-16,22 14 0 16,-2-8 0-16,7-2 0 0,8-2 0 15,7-2 1 1,2 0-3-16,6-7-2 0,0 0-1 15,-2-2-1 1,-4 3 0-16,-6 3 0 0,-6 1 1 16,-6 1-1-16,-6-2 1 15,-4-8 0-15,-5-5 1 0,0-5 0 16,-5-9 0-16,3-4 0 15,-1-2 0-15,-2 0 1 16,-2 4-1-16,-2 9 0 0,-2 23 0 16,0 0 2-1,-12 17 1-15,-1 23 2 0,1 13 0 16,0 8 1-16,2 2 0 15,8 2 1-15,3-7-8 16,13-7 0-16,9-15 0 0,9-12 0 16,6-19 0-16,15-19-62 15,-2 0-22-15</inkml:trace>
  <inkml:trace contextRef="#ctx0" brushRef="#br0" timeOffset="52630.5263">13859 10435 354 0,'-1'12'3'0,"1"14"2"0,6 6 2 16,1 5 0 0,3 4 3-16,-2 2 0 0,1 3 2 15,0-4 1-15,-1-16-4 16,-6-17-1-16,-2-9-1 0,-14-29-1 15,-1-12-3-15,-3-18-3 0,-1-15-2 16,-1-11 0 0,0-2-1-16,5 3 2 0,6 4-1 15,7 9 2 1,3 14 1-16,12 15 2 0,8 17 0 15,7 14 2-15,4 11 0 16,2 10 0-16,1 9 0 0,-4 8 0 16,-3 5 1-1,-12 3-1-15,-6 2 1 0,-10-5-1 16,-6-2-1-16,-13-7-2 0,-10-13-5 15,0-7-16 1,-7-9-60-16,6-11-2 0</inkml:trace>
  <inkml:trace contextRef="#ctx0" brushRef="#br0" timeOffset="52880.5288">14221 9390 460 0,'0'0'5'15,"-5"24"2"-15,1 4 0 16,-3 14 2-16,0 17 0 0,2 11 0 15,1 13-4-15,3 10-5 0,1-1 0 16,11-4 0 0,6-9 0-16,15-24-56 0,1 1-28 15</inkml:trace>
  <inkml:trace contextRef="#ctx0" brushRef="#br0" timeOffset="53600.536">14689 9990 299 0,'0'0'9'0,"0"0"5"16,0 0 4-16,0 0 3 0,0-9 3 15,0 9 0-15,0-13 1 0,0 5 2 16,0 8-9 0,-4-19-4-16,0 10-4 0,-3-1-2 15,1 0-8 1,-1 1 0-16,7 9 0 0,-12-13 0 15,12 13 0-15,-11-12 0 16,11 12 0-16,0 0 0 0,-11-10 0 16,11 10 0-1,0 0 0-15,-10-7 0 0,10 7 0 16,0 0 0-16,-9-2 0 0,9 2 0 15,-9 0 0 1,9 0 0-16,-12 0 0 0,12 0 0 16,-17 6 0-1,8-2 0-15,-3 1 0 0,0 2 0 16,-2 0 0-16,0 5 0 15,1 5 0-15,3 5 0 0,-1 4 0 16,7 3 0-16,4 3 0 0,2-1 0 16,10-2 0-1,0-9 0-15,8-8-2 0,0-10 1 16,3-4 1-1,-2-13-1-15,1-2 1 0,-5 0 0 16,0 3 0-16,0 11 0 16,-1 6 0-16,-2 14-1 0,3 10-6 15,-3-1-16 1,-1 8-55-16,7-3-4 0</inkml:trace>
  <inkml:trace contextRef="#ctx0" brushRef="#br0" timeOffset="54100.541">15156 9772 401 0,'0'0'6'0,"0"0"4"0,0 0 1 16,-13 7 2-1,3-4 0-15,-3 4 0 0,0 2 1 16,-4 5-1-16,-2-1-6 16,1 5-3-16,4 3-2 0,4 3-2 15,4 2 0 1,6 2-1-16,5-2-1 0,10 0 1 15,4-4-1-15,4 0 0 0,1-3 1 16,0 1 0 0,-3-1 0-16,-8 0 1 0,-8 5 0 15,-8 1 0 1,-12 3 0-16,-11-1 0 0,-8-2-4 15,0 3-16-15,2-9-57 16,-4-6-4-16</inkml:trace>
  <inkml:trace contextRef="#ctx0" brushRef="#br0" timeOffset="54870.5487">15335 9910 254 0,'0'0'6'0,"0"0"2"0,0 0 2 16,0 0 1-16,-5 11 1 0,5-11 0 15,0 13 2 1,0-4 0-16,4 4-5 0,0 4-3 16,2 4-1-16,0 5 0 15,2 6 1-15,0 1-3 0,-1-1 1 16,0-5 0-1,1-1-1-15,1-8 1 0,-9-18-1 16,16 2 0-16,-6-16 0 0,3-15-1 16,0-7 0-1,3-1-1-15,2-1 0 0,-2 6 0 16,1 10 1-16,1 17 0 15,1 8 2-15,-1 16 0 16,1 8 1-16,-1 4 0 16,-1-1 0-16,2-5 0 0,-2-10 0 15,0-12-1 1,-1-8-2-16,2-14 1 0,-1-5-1 15,-1-3 2-15,0 3 1 0,1 5 2 16,0 11-1 0,0 8 1-16,2 11 0 0,-1 13-1 15,-1 5-1-15,2-1-6 16,8 7-21-16,10-12-56 0,-10-9-4 15</inkml:trace>
  <inkml:trace contextRef="#ctx0" brushRef="#br0" timeOffset="55190.5519">16219 10251 454 0,'0'0'5'0,"-7"9"1"0,7-9-1 15,-12 7 0 1,12-7-2-16,-13-14-7 0,12-5-23 15,1-12-45-15,0-13-7 0</inkml:trace>
  <inkml:trace contextRef="#ctx0" brushRef="#br0" timeOffset="55290.5529">16091 9907 447 0,'0'0'2'0,"-8"20"-1"0,3-5 0 15,3 2 0-15,-1-5-5 16,6-1-15-16,6-8-54 0,3-6 0 16</inkml:trace>
  <inkml:trace contextRef="#ctx0" brushRef="#br0" timeOffset="55620.5562">16348 9368 449 0,'0'0'5'15,"0"20"1"-15,0 8 1 0,1 16 0 16,4 11 1-16,6 15 1 15,2 10-1-15,6 7 1 0,6-2-6 16,0-4-3-16,5-8 0 16,-2-12 0-16,-2-14 0 15,-4-11 0-15,-4-14 0 0,-5-10 0 16,-13-12 0-1,0-5-2-15,-10-13-1 0,-9-6 1 16,-6-2 0-16,-6 1 1 16,-4 6 1-16,0 6 1 15,1 10 0-15,4 10 0 16,5 13 0-16,6 7 0 0,10 6 0 15,8 1-1-15,7-4 1 0,14-5-1 16,11-11-1 0,6-14-3-16,15-4-36 0,-1-15-39 15,4-10-3 1</inkml:trace>
  <inkml:trace contextRef="#ctx0" brushRef="#br0" timeOffset="56660.5666">17669 9290 386 0,'0'0'5'15,"0"0"3"1,-10 0 2-16,3 9 1 0,0 11 1 15,-3 14 1-15,2 17 0 0,0 19 1 16,4 20-6 0,4 13-2-16,1 12-2 0,8 6-2 15,3 2 0-15,4-8-1 16,1-12 0-16,2-16-1 15,0-19-1-15,-5-15 0 16,1-18-1-16,-6-17 0 0,-9-18-2 16,1-8 0-1,-8-19-1-15,-16-13 0 0,-9-11 1 16,-8-10 1-16,-9-4 0 0,-5-1 1 15,-1 3 1 1,-1 8 0-16,1 9 2 0,5 13 0 16,7 13 1-16,7 12 0 15,7 6 0-15,8 2 0 0,10 7 2 16,11-7 1-1,8 10 1-15,18-10 2 0,12-7-1 16,18-10 1-16,13-5-3 0,13-9-5 16,10-3 0-1,6-4 0-15,4 3 0 0,1-3 0 16,5-3-58-16,-11 18-24 15,-14 10-3-15</inkml:trace>
  <inkml:trace contextRef="#ctx0" brushRef="#br0" timeOffset="57410.5741">18922 9736 430 0,'0'0'4'16,"0"0"2"-16,-16-3 1 0,4 1 0 15,-4-3 1 1,-2 0 1-16,-5 2 0 0,-1 0 0 16,-4 3-4-16,9 0-2 15,1 6-1-15,4 4-1 16,7 4-1-16,7 5-1 0,7 1 0 15,12 2 0-15,10 2-1 16,5 0 1-16,4 0 0 0,2 1 0 16,0 3 1-1,-4-1 0-15,-7 3 1 0,-10 1 0 16,-13 5 0-1,-8-2 0-15,-19 1 1 0,-11-3-1 16,-7-7-1-16,-3-8-4 0,-6-12-5 16,8-3-25-16,16-9-45 15,-3-8-2-15</inkml:trace>
  <inkml:trace contextRef="#ctx0" brushRef="#br0" timeOffset="57860.5786">19215 9942 361 0,'0'0'4'0,"0"0"-3"16,14 0 4-16,-2-5-2 0,7-6 1 16,3-5 1-1,4-5 0-15,-3-4 0 0,1-4 2 16,-4-3 3-1,-9 3 4-15,-4 7 1 0,-8 5 1 16,-8 13 1-16,-8 4 0 0,0 17-1 16,-3 14-10-16,2 10-6 15,5 8 0-15,6 1 0 16,7 1 0-16,11-6 0 15,13-4 0-15,5-18-12 0,15-6-70 16,6-10-2 0</inkml:trace>
  <inkml:trace contextRef="#ctx0" brushRef="#br0" timeOffset="58530.5853">19841 9820 427 0,'0'0'4'16,"0"0"3"-16,0 0 1 15,0 0 1-15,-5-9 1 16,5 9 1-16,-9-14 1 15,2 4 0-15,-2 0-5 0,2-1-3 16,-1 0-4 0,-1-1 0-16,2 0 0 0,-1 2 0 15,8 10 0-15,-13-15 0 16,13 15 0-16,-12-12 0 15,12 12 0-15,-9-1 0 0,9 1 0 16,-14 4 0-16,5 6 0 16,-1 1 0-16,-4 4 0 0,-2 5 0 15,-2 4 0 1,-2 7 0-16,0 3 0 0,-3 5 0 15,2-1 0 1,2 3 0-16,4-2 0 0,7-4 0 16,8-8 0-16,4-11 0 15,13-7 0-15,7-9 0 0,8-10 0 16,7-3 0-16,3 0 0 15,-1 6 0-15,2 7 0 16,-5 21 0-16,-5 16 0 0,-6 21 0 16,-6 12 0-1,-9 12 0-15,-4 1 0 0,1 7-25 16,2-15-55-16,-8-13-2 15</inkml:trace>
  <inkml:trace contextRef="#ctx0" brushRef="#br0" timeOffset="59150.5915">20054 9671 378 0,'0'0'5'15,"0"0"2"-15,0 0 1 0,0 14 2 16,0 7 1-1,0 6 0-15,3 9 2 0,1 7-1 16,4 4-3 0,2-3-3-16,4-4-2 0,4-12-2 15,2-12 0-15,5-16-1 16,3-15-1-16,0-13 1 0,3-6-1 15,0-1 0-15,-1 7 1 0,-2 13 0 16,-1 15 0 0,-4 14 1-16,-2 21 0 0,-4 11 0 15,2 7-1 1,0 4-7-16,-3 0-59 0,7-20-13 15</inkml:trace>
  <inkml:trace contextRef="#ctx0" brushRef="#br0" timeOffset="59630.5963">20610 9881 380 0,'0'0'5'0,"0"0"1"15,11 12 2-15,1-10 0 0,9-2 2 16,4-5-1 0,4-9 1-16,4-3 1 0,-2-10-4 15,2-4-1 1,-8-1 1-16,-4 1 1 0,-10 3 1 15,-7 8 1-15,-4 7 0 16,-8 13-3-16,-8 8-7 16,-2 16 0-16,-1 10 0 15,2 9 0-15,4 6 0 0,8 0 0 16,5-1 0-16,11-11 0 0,20-15-52 15,8-1-32 1</inkml:trace>
  <inkml:trace contextRef="#ctx0" brushRef="#br0" timeOffset="60100.601">21167 9843 331 0,'0'0'4'0,"0"13"3"0,1 0 2 15,2 5 1-15,-1 2 3 16,1 2 1-16,0 0 2 0,-1 0 0 16,-1-7-4-1,-1-15-2-15,0 0-3 0,0-20-1 16,0-11-1-16,5-8-2 0,4-3-1 15,3-2-1 1,4 3 1-16,3 9 0 0,3 12 1 16,3 17 0-16,2 13-1 15,-2 19 1-15,-2 10 0 16,-1 9-3-16,-1 6-12 15,-3-1-63-15,-1-8-4 0</inkml:trace>
  <inkml:trace contextRef="#ctx0" brushRef="#br0" timeOffset="60460.6046">21735 9710 455 0,'0'0'4'15,"0"0"1"-15,-10 0 2 16,10 0 0-16,-14-4 1 0,3-1 1 16,-4 1 1-1,-1 1-4-15,1 3-6 0,0 3 0 16,1 9 0-16,-1 7 0 0,6 13 0 15,3 3 0 1,6 9 0-16,8-2 0 0,9 3 0 16,6-7 0-16,10-5 0 15,4-12 0-15,11-20-65 16,2 1-20-16</inkml:trace>
  <inkml:trace contextRef="#ctx0" brushRef="#br0" timeOffset="60930.6093">22069 9892 443 0,'0'0'2'0,"0"0"1"0,0 0 1 15,6 2 0-15,4-2 1 16,6-1-1-16,3-6 1 0,0-3 0 16,6-1-1-1,-5-5 0-15,-1-6-1 0,-8-4 1 16,-6-1-1-16,-5 0 1 0,-9 1 1 15,-7 2 0 1,-4 5-1-16,-3 8-4 0,0 11 0 16,2 11 0-16,3 18 0 15,6 11 0-15,3 14 0 16,9 6 0-16,5 1 0 15,11-1 0-15,9-3 0 0,7-12 0 16,7-14 0-16,3-11 0 0,8-12 0 16,-2-12 0-1,-6-7-64-15,7-2-21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1-04T14:22:38.135"/>
    </inkml:context>
    <inkml:brush xml:id="br0">
      <inkml:brushProperty name="width" value="0.05292" units="cm"/>
      <inkml:brushProperty name="height" value="0.05292" units="cm"/>
      <inkml:brushProperty name="color" value="#FF0000"/>
    </inkml:brush>
  </inkml:definitions>
  <inkml:trace contextRef="#ctx0" brushRef="#br0">10711 12283 324 0,'0'0'4'16,"0"0"1"0,-9-12 1-16,7 3 1 0,-3-3 2 15,2-3 2-15,-1-2 2 16,-2-1 1-16,6-3-3 0,-4 2-1 15,2-2-1 1,-2 2-1-16,2 2 0 0,-3-1-2 16,0 1-1-16,-2 3 0 0,-1-1-1 15,-1 3 1 1,-2 3-1-16,0 1 0 0,-1 3 0 15,-4 4 0-15,1 1 0 16,-2 0 0-16,0 7-1 0,-1 4-1 16,-2 6 1-1,1 5-1-15,0 7-1 0,4 10 1 16,-1 8-1-1,4 12 0-15,1 9 0 0,5 8 0 16,6 5 0-16,0 2-1 0,5-1 1 16,8-9-1-16,5-5 1 15,5-15-2-15,6-13 1 16,3-13 0-16,5-20-1 15,4-9 0-15,0-22-1 0,1-16-2 16,-1-16 0 0,-4-18-1-16,-7-16-1 0,-5-14 0 15,-10-3 0-15,-8-3 1 0,-7 7 0 16,-13 13 2-1,-9 12 1-15,-8 24 1 0,-5 21-1 16,-4 28-4-16,-5 11-13 16,-2 25-53-16,6 13-2 0</inkml:trace>
  <inkml:trace contextRef="#ctx0" brushRef="#br0" timeOffset="730">11328 12426 306 0,'0'0'6'0,"0"0"5"16,-6-9 1-16,6 9 3 15,-8-11 1-15,4 2 3 16,-3 0 0-16,-1-1 1 0,-3 0-6 16,0 3-3-16,-4 2-1 15,-2 5-3-15,-4 10-1 0,-1 11 0 16,-2 11-2-1,1 11 1-15,2 9-2 0,4 8 0 16,3 0-1 0,9 0 1-16,5-7-2 0,9-11 0 15,12-13-2-15,8-14-6 0,1-19-27 16,11-14-44-16,4-9-2 15</inkml:trace>
  <inkml:trace contextRef="#ctx0" brushRef="#br0" timeOffset="1000">11550 12054 417 0,'0'12'6'0,"0"12"1"16,3 15 2-1,3 12 1-15,4 9-1 0,0 12 1 16,4 6 0-16,3 4-1 15,2-7-5-15,2-10-8 16,-1-19-22-16,-11-4-50 0,13-8-4 16</inkml:trace>
  <inkml:trace contextRef="#ctx0" brushRef="#br0" timeOffset="1220">11457 12533 394 0,'0'0'2'0,"0"0"0"0,0 0 1 16,0 0 2-16,8 0 0 16,5 0 1-16,1-3-1 0,6-1 1 15,2-3-1 1,9 1 0-16,4-3-7 0,5 5-13 15,-4 4-49 1,7-1-7-16</inkml:trace>
  <inkml:trace contextRef="#ctx0" brushRef="#br0" timeOffset="1480">11921 12328 421 0,'0'0'2'16,"-4"6"1"-16,3 8 1 0,0 9 2 16,1 6-1-1,0 6 2-15,2 5 0 0,6 3-1 16,6-4-1-1,3-3 0-15,6-9-2 0,1-10-1 16,1-12 0-16,2-5-1 0,-5-11 0 16,0-11 1-16,-4-8-1 15,-8-6 1-15,-6-4-1 16,-4-3 0-16,-5 0 1 15,-9 4-1-15,-3 7 0 0,-5 11-2 16,-4 14-3 0,6 12-11-16,-6 22-40 0,10 3-23 15,4 7-2-15</inkml:trace>
  <inkml:trace contextRef="#ctx0" brushRef="#br0" timeOffset="2190">12393 12347 313 0,'0'0'6'0,"0"0"4"16,0 0 1-1,-5 9 1-15,4 3 1 0,1 5 2 16,0 10 1-16,4 4 0 16,4 10-6-16,2 0-4 0,4 3-1 15,-1-3-2 1,2-2-1-16,-1-11-2 0,0-10 0 15,-4-15 0 1,0-9-3-16,0-15 1 0,-2-11 0 16,-1-4-1-16,1-3 2 0,0 4 0 15,0 4 1-15,1 10 2 16,4 14 1-16,0 7 0 0,2 8 1 15,3 8-1 1,-1 1 0-16,2-1 0 0,-1-5-1 16,1-4-1-1,-4-7 0-15,0-10-1 0,-4-6 0 16,1 1 1-16,-1 0-1 15,-4 5 1-15,3 9-1 16,3 2 0-16,0 16 0 0,1 5-5 16,6 10-13-16,1 1-54 15,6-3-1-15</inkml:trace>
  <inkml:trace contextRef="#ctx0" brushRef="#br0" timeOffset="2750">13026 12573 263 0,'0'0'3'16,"0"0"2"-16,11 0 3 15,0-1-1-15,0-4 3 0,3-3-1 16,-1-4 1-1,2-3 2-15,-3-3-2 0,-4-4 0 16,-2 2 1 0,-6-1 4-16,0 3 2 0,-7 7-1 15,7 11 0-15,-22 0 0 0,10 14-1 16,-3 15-2-16,4 6-4 15,2 8-3-15,5 0-3 0,4 2-1 16,4-5-1 0,13-6-4-16,0-13-7 0,14-8-33 15,1-9-34 1,2-4-2-16</inkml:trace>
  <inkml:trace contextRef="#ctx0" brushRef="#br0" timeOffset="3140">13495 12725 316 0,'0'0'7'0,"0"0"3"16,0 0 2-1,0 0 1-15,0 0 2 0,-13-11 1 16,4-6 0-16,-1-6 1 16,-2-4-4-16,1-5-3 15,0 1 0-15,-1-1-2 0,6 5 1 16,2 5-2-16,4 6-1 15,3 4 0-15,6 4-2 0,5 1-2 16,8 0-1 0,4-2 0-16,0-3-3 0,10 2-13 15,-3 4-60 1,5-9-3-16</inkml:trace>
  <inkml:trace contextRef="#ctx0" brushRef="#br0" timeOffset="3870">14664 12342 316 0,'0'0'7'0,"0"0"3"0,-10-12 3 16,10 12 3-1,-12-12 5-15,12 12 0 0,-17-13 0 16,7 11 1-16,-1 2-5 15,-1 7-4-15,1 12-3 16,-1 6-4-16,3 6-2 16,-1 6-2-16,4 3 0 0,2 2-2 15,4-1 0-15,5-7-3 0,10-4-10 16,3-5-43-1,7-11-23-15,5-7-2 0</inkml:trace>
  <inkml:trace contextRef="#ctx0" brushRef="#br0" timeOffset="4150">14881 12575 393 0,'0'0'3'0,"-2"14"1"0,2-1-1 15,0 0 1 1,8-1 0-16,1 0 0 0,4-5 1 15,4-5 1 1,4-8-4-16,-3-11 1 0,1-10-1 16,-2-7 1-16,-6-8 0 15,-5-3 1-15,-6 1 1 0,-5 3 2 16,-9 3 0-1,-6 7 1-15,-4 9 0 0,-3 12-1 16,-3 10 0-16,4 10-1 0,1 12-3 16,1 5-3-1,9 6-5-15,5-2-15 0,3-2-57 16,12 0-4-16</inkml:trace>
  <inkml:trace contextRef="#ctx0" brushRef="#br0" timeOffset="4800">15187 12293 225 0,'0'0'7'0,"0"0"4"16,0 10 4-16,0-1 2 0,0 1 4 16,0 5 0-1,2 5 3-15,2 8-2 0,1 4-2 16,1 4-7-16,4 6-3 15,0-2-3-15,3 3-3 16,0-6-1-16,3-4-3 16,-2-10 0-16,3-14 0 0,1-9-1 15,0-17 0-15,-3-9 0 0,3-9 0 16,-4 0 0-1,1-2 2-15,-4 8 1 0,1 12 0 16,-1 10 1 0,1 7-1-16,2 10 1 0,-2 7 0 15,1 0 0-15,3-3-1 16,0-3 0-16,2-10-2 0,-2-5 0 15,-1-9 0 1,-1-1 0-16,-3-4 0 0,1 4 1 16,0 5 0-16,-1 9 1 0,5 4-2 15,-3 12 0 1,7 10-10-16,0 6-41 0,4-2-20 15,4-4-5-15</inkml:trace>
  <inkml:trace contextRef="#ctx0" brushRef="#br0" timeOffset="5290">15851 12586 412 0,'0'11'2'16,"3"14"1"-16,3 7 1 0,3 11 0 15,4 6 1-15,1 3-1 16,1 4 1-16,-1 2 0 15,-2-14-1-15,-1-10-2 16,-6-15-1-16,-5-19-3 0,0-12-3 16,-5-24-1-16,-11-20 0 0,2-15-1 15,-3-11 0 1,1-6 1-16,2 0 1 0,3 6 1 15,7 11 3-15,4 14 1 16,3 20 1-16,10 18 2 16,4 19 2-16,3 7 0 15,1 17 0-15,-1 10 2 0,-4 8 1 16,-4 4-1-1,-7 2-1-15,-2 0-6 0,-10-4-50 16,-6-13-22-16,-6-14-2 0</inkml:trace>
  <inkml:trace contextRef="#ctx0" brushRef="#br0" timeOffset="5770">16203 12312 316 0,'0'0'6'15,"0"15"2"-15,-1 4 2 16,1 8 1-16,0 7 1 16,5 5 2-16,7 2 1 15,0 0-1-15,6-5-5 0,3-7-2 16,3-13-2-1,3-10 0-15,-2-11 1 0,-2-12-3 16,-8-12 1-16,-5-9 0 0,-9-4 1 16,-1-4 1-1,-15 3 1-15,-4 2 0 0,-6 9-1 16,-4 10 0-16,-1 13-1 15,-3 11-1-15,6 15-2 0,-1 10-4 16,8 7-6 0,5-1-15-16,4 1-54 0,13-4-4 15</inkml:trace>
  <inkml:trace contextRef="#ctx0" brushRef="#br0" timeOffset="6190">16699 12251 409 0,'0'0'6'16,"0"0"2"-16,-17-3 1 16,9 3 1-16,-4 0 1 15,-2 0 0-15,-2 3 1 0,-1 2-1 16,1 3-6-1,2 1-2-15,1 1-3 0,6 4 0 16,6 1-1-16,2 1-1 0,11 4 1 16,4 1-1-1,5 3 1-15,3 0 0 0,0 3 1 16,-1 1 0-16,-5 1 1 15,-5 3 0-15,-10-1 0 0,-3-1 1 16,-7-2-1 0,-10-8-1-16,-4-4-3 0,-7-11-5 15,3-4-20-15,6-2-48 0,-1-13-3 16</inkml:trace>
  <inkml:trace contextRef="#ctx0" brushRef="#br0" timeOffset="6540">16952 12471 415 0,'0'0'4'0,"0"16"0"16,0-3 0-16,4 1 0 15,1 2 0-15,5 1-1 0,-2-5-7 16,6-7-34 0,0-5-34-16,-4-4-2 0</inkml:trace>
  <inkml:trace contextRef="#ctx0" brushRef="#br0" timeOffset="6690">16866 12110 322 0,'0'0'1'16,"0"12"-1"-16,3 4-2 0,-2 1-9 16,7 0-30-1,2 3-19-15,2-1-3 0</inkml:trace>
  <inkml:trace contextRef="#ctx0" brushRef="#br0" timeOffset="6890">17247 11972 418 0,'0'11'7'0,"0"11"1"16,0 12 1-16,0 14 0 0,1 11 0 15,6 11 1-15,2 7 0 0,3 5 0 16,3-5-7-1,5-7-3-15,-3-13-7 0,8-11-31 16,-5-10-40 0,-5-13 0-16</inkml:trace>
  <inkml:trace contextRef="#ctx0" brushRef="#br0" timeOffset="7110">17096 12342 376 0,'0'0'3'15,"0"0"4"1,0 0-1-16,7 9 2 0,7-6 0 16,8-1 1-16,9 0 0 15,6-2 0-15,13 0-2 0,5-2-3 16,11-3-8-16,2-5-21 15,-1 0-47-15,9 0-1 16</inkml:trace>
  <inkml:trace contextRef="#ctx0" brushRef="#br0" timeOffset="7340">17749 12679 446 0,'0'0'2'0,"0"0"-2"15,0-7 0 1,0-9-3-16,-1-12-12 0,1-11-22 15,0-10-26-15,0-12-10 0</inkml:trace>
  <inkml:trace contextRef="#ctx0" brushRef="#br0" timeOffset="7700">17694 12114 321 0,'0'0'9'0,"-13"9"2"15,2 6 3-15,-4 5 2 16,3 2-1-16,-3 2-1 0,5 1 0 15,1-1-1 1,9-4-11-16,3-7-8 0,12-8-11 16,5-5-11-1,0 0-8-15,6-6 0 0,0 3 0 16,-1 2 5-16,-2 1 11 0,-2 10 10 15,-3 6 15-15,0 8 14 16,-4 3 11-16,-1 5 2 16,-1-1 0-16,-1-2-6 15,3-3-6-15,-2-4-5 0,4-6-4 16,0-7-3-1,5-8-2-15,0-4-2 0,0-10-1 16,-1-4 2-16,0-3 1 16,-4-5 2-16,-5-4 1 15,-5 2 0-15,-6 3 2 0,-12 2-1 16,-5 4 0-16,-6 7-2 15,-4 6-2-15,-2 5-3 0,5 0-3 16,4 7-4 0,9 5-9-16,10-2-23 0,1-10-43 15,16 12-2 1</inkml:trace>
  <inkml:trace contextRef="#ctx0" brushRef="#br0" timeOffset="8090">18287 12435 333 0,'0'0'4'15,"0"0"3"-15,-16 13 0 0,16-13 0 16,-13 12 0-1,13-12 0-15,-6 12 0 0,6-12 3 16,0 0-2-16,0-12 0 16,8-9-1-16,1-4 1 15,4-4 2-15,-3-5-1 0,1 1-1 16,1 3-1-16,0 6-3 15,3 11-1-15,0 12-1 0,2 5 0 16,0 14-2 0,1 9-2-16,-2 5-6 0,3-3-63 15,-2 12-4 1</inkml:trace>
  <inkml:trace contextRef="#ctx0" brushRef="#br0" timeOffset="8430">18799 11697 470 0,'0'0'4'0,"0"0"1"16,-12 10-1-16,12-10 0 15,-9 10-1-15,9-10 0 0,-5 16-3 16,5 1-18-16,14-3-59 15,-4 5-3-15</inkml:trace>
  <inkml:trace contextRef="#ctx0" brushRef="#br0" timeOffset="8900">18844 12542 487 0,'0'0'6'16,"-11"0"0"0,11 0 1-16,-16 5-2 0,16-5-5 15,-14 12 0-15,14-12 0 16,-9 8 0-16,9-8 0 15,0 0-79-15,16 5-5 0</inkml:trace>
  <inkml:trace contextRef="#ctx0" brushRef="#br0" timeOffset="10250">10193 13869 363 0,'0'0'2'16,"0"0"-1"-1,0 0 1-15,0 0 0 0,0 0 1 16,7-6 2-1,-7 6 0-15,12-19 1 0,-5 8-1 16,3-5 2-16,3-1 1 16,1-2 0-16,3-1-1 0,4 0 1 15,1 0-1-15,4 3-1 16,1 0-1-16,4 2 0 15,2 5-2-15,1 3-1 0,0 2 0 16,5 5 0 0,-4 3 0-16,-1 10 1 0,1 5 0 15,-4 11 0 1,-2 5 0-16,-4 12 0 0,-4 10 0 15,-5 9-3-15,-6 10 0 0,-3 6-2 16,-7 3-1-16,-3 2 0 16,-11-6-1-16,-2-5 0 0,-5-12-1 15,-6-14 1 1,-3-17-1-16,-4-20-1 0,-2-12 1 15,3-25 0 1,1-7-2-16,4-11 1 0,5 0 2 16,7-1 3-16,9 6 3 15,7 11 2-15,10 12 1 0,11 15 2 16,9 12-1-16,7 12 0 15,4 6 0-15,6 3-2 16,0-3-11-16,5 3-65 0,-2-4-2 16</inkml:trace>
  <inkml:trace contextRef="#ctx0" brushRef="#br0" timeOffset="10890">12037 14150 292 0,'0'0'4'0,"0"0"0"16,0 0 4-16,13-11 0 16,-3-1 5-16,0-7 0 15,0-3 1-15,3-6 1 0,-2-5 0 16,-1-2-4-16,-6 0-1 15,-1-1-1-15,-3 7 0 0,-4 5 0 16,-7 9-2 0,-3 9 1-16,-3 10-1 0,-2 16 0 15,0 16 0 1,3 9-2-16,5 6-2 0,6 7-1 15,5-2-1-15,4-5 0 0,13-6 0 16,4-13-3-16,12-11-4 16,3-16-13-16,-5-9-59 0,10-15-1 15</inkml:trace>
  <inkml:trace contextRef="#ctx0" brushRef="#br0" timeOffset="11570">12531 13947 390 0,'0'0'4'16,"0"0"1"-16,0 0 1 0,-4-12 1 15,4 12 1 1,-5-18 1-16,2 6 1 0,1 2 1 15,-2-2-2-15,0 1-2 0,0 1-1 16,-2 2-1-16,6 8-1 16,-7-17-1-16,2 7-1 15,0 2-1-15,-1-3 0 16,1 3-1-16,-1-1 0 0,6 9 1 15,-9-15-1 1,9 15 0-16,-11-12 0 0,11 12 1 16,0 0-1-16,-10-10 1 15,10 10-1-15,-9-6-1 16,9 6 0-16,-11-1 0 0,11 1-1 15,-12 3-1-15,12-3-1 16,-14 17 0-16,5-3-1 0,1 6 1 16,-1 4 0-1,0 2 1-15,2 3 0 0,4 2 0 16,2 2 1-1,1 0-1-15,7 0 0 0,6-5-1 16,4-4 1-16,4-3 0 16,2-6 0-16,-2-3 0 0,3-7 1 15,-4-2 0-15,-2-2 1 16,-3-1-1-16,-1 3-7 15,-14-3-18-15,11 8-44 0,0-1-2 16</inkml:trace>
  <inkml:trace contextRef="#ctx0" brushRef="#br0" timeOffset="12120">12943 13779 379 0,'0'0'6'16,"0"0"1"0,0 0 2-16,0 0 2 0,-9 5 1 15,9-5 0 1,-13 5 1-16,13-5 1 0,-17 2-5 15,7-2-2-15,-1 2-1 0,1 2-3 16,-3 4 0 0,4 8-1-16,1 8 0 0,3 11-1 15,5 4-1-15,2 5-2 16,9 1-1-16,5-3-3 0,4-7-5 15,6-12-14 1,1-21-53-16,-1-16-3 0</inkml:trace>
  <inkml:trace contextRef="#ctx0" brushRef="#br0" timeOffset="12400">12987 13486 404 0,'-1'19'3'15,"1"18"2"-15,0 13 1 0,4 9 0 16,4 8 2-1,2 6-1-15,2 4 0 0,3 1-1 16,1-20-2 0,2-20-2-16,-1-16 0 0,-2-17-2 15,-3-10 0-15,-1-12 0 0,-1-8 1 16,-3-1 0-16,3 1 0 15,-3 5 0-15,3 10 0 16,1 10 1-16,2 19-1 16,3 10 0-16,1 10 1 0,2 1-2 15,2 7-10 1,2-6-64-16,-4-7-4 0</inkml:trace>
  <inkml:trace contextRef="#ctx0" brushRef="#br0" timeOffset="13070">14382 13237 402 0,'0'0'5'0,"0"0"2"0,-1 16 2 16,1 8 1-16,0 14 1 15,2 13 0-15,4 13 1 0,4 14 0 16,0 5-4-1,4 5-3-15,0-2-1 0,4-10-3 16,3-8-9 0,-3-22-28-16,3-11-42 0,-1-13-2 15</inkml:trace>
  <inkml:trace contextRef="#ctx0" brushRef="#br0" timeOffset="13290">14672 13401 427 0,'1'11'4'0,"2"10"-1"16,2 12 2 0,3 12 0-16,3 9 1 0,2 7 0 15,2 9 0-15,2 3 0 16,-1-6-3-16,0-8-4 15,-3-15-12-15,-2-8-60 16,-2-5-4-16</inkml:trace>
  <inkml:trace contextRef="#ctx0" brushRef="#br0" timeOffset="13500">14431 13666 405 0,'0'0'1'0,"0"0"0"16,0 0 1 0,8-3 1-16,7 0-1 0,2-2 1 15,6-2 0-15,7 0-1 0,5-1-11 16,6 6-60-1,5-10-3-15</inkml:trace>
  <inkml:trace contextRef="#ctx0" brushRef="#br0" timeOffset="14170">15099 13331 329 0,'0'0'5'0,"-10"5"2"15,-1-1 2-15,1 2 3 0,-4 0 1 16,-1 2 2 0,1 2-2-16,0-1 1 0,5-1-5 15,9-8-3-15,-9 11-2 0,9-11-2 16,0 0 0-1,15 3-2-15,-4-3 0 0,9 0 1 16,3-2 0-16,1-2 0 16,1 1-1-16,1 1 1 0,-1 2 0 15,-3 0 1 1,-1 6 1-16,-6 7 0 0,-7 8 0 15,-6 3 0-15,-2 6-1 0,-5 6 1 16,-4 2-1 0,-5-1-1-16,0-1-1 0,3-6-1 15,1-4-1-15,7-7-2 16,3-6-1-16,3-4-1 15,10-4-1-15,2-5 0 16,4 2 0-16,-1 1 2 0,3 4 2 16,-6 2 2-1,-1 6 4-15,-6 6 2 0,-6 5 2 16,-4 6 2-16,-11 3-1 0,-7-1 1 15,-9-1-1 1,-6-3-2-16,-6-9-3 0,-2-6-6 16,2-13-8-16,4-13-50 15,2 1-17-15</inkml:trace>
  <inkml:trace contextRef="#ctx0" brushRef="#br0" timeOffset="14980">16559 13187 313 0,'0'0'8'0,"0"0"4"15,0 0 4-15,-9-4 3 0,9 4 1 16,-15 1 1 0,10 11 0-16,-4 11 1 0,2 11-7 15,4 17-4-15,3 13-5 0,2 15-1 16,7 11-2-1,3 7 0-15,3 2 0 0,3-2-2 16,0-11 0-16,-2-11 0 16,-2-14 0-16,-4-13 0 0,-1-15-1 15,-3-15 0 1,-6-18-1-16,-7-1 2 0,-5-20-2 15,-8-12 0-15,-3-8-1 0,-5-8 0 16,-5-4 0 0,-5 0-1-16,0 1 1 0,-1 7-2 15,-2 6 0 1,0 10 0-16,0 7 1 0,0 10 0 15,1 7 1-15,1 5 0 16,1 0 1-16,3 8 1 0,4 1 0 16,6-1 0-1,5 1 0-15,9-3 0 0,11-6 0 16,0 0 1-16,8 10 0 0,16-10-1 15,8 0 1 1,13 0 1-16,8-4 0 0,8-3 0 16,7-3 0-16,6 0-1 15,4-4 0-15,2 0-5 16,-7-2-22-16,3 3-51 15,-8 10 0-15</inkml:trace>
  <inkml:trace contextRef="#ctx0" brushRef="#br0" timeOffset="15540">17278 13255 273 0,'0'0'10'0,"0"0"4"15,0 0 5-15,0 0 3 0,0 0 1 16,-11 8 4-1,11-8-1-15,-3 24 1 0,3 1-8 16,0 10-4-16,0 14-5 16,1 9-3-16,1 10-2 0,2 5-1 15,3 3-1 1,-2-4-2-16,0-7-4 0,2-12-10 15,5-10-27-15,1-13-40 0,2-16-2 16</inkml:trace>
  <inkml:trace contextRef="#ctx0" brushRef="#br0" timeOffset="15780">17503 13106 359 0,'0'0'6'16,"0"12"2"-16,0 5 3 0,1 12 0 15,5 12 2 1,3 10 1-16,0 14 0 0,2 10 0 16,3 3-4-16,0 4-3 15,1-4-2-15,0-3-3 16,-1-11-8-16,0-7-21 15,9-12-49-15,-13-13-1 0</inkml:trace>
  <inkml:trace contextRef="#ctx0" brushRef="#br0" timeOffset="16030">17232 13591 373 0,'0'0'2'16,"0"0"2"-16,0 0 2 0,13 6 0 15,-3-5 0 1,4 1 1-16,7-2 0 0,4 0 0 15,4-3-2-15,7 1-10 16,-5 4-52-16,9-4-14 16</inkml:trace>
  <inkml:trace contextRef="#ctx0" brushRef="#br0" timeOffset="16460">18415 13169 423 0,'0'0'4'0,"0"0"2"15,0 0 1 1,0 18 1-16,0 0 1 0,0 9 1 15,6 15 0-15,2 10 0 16,-2 11-4-16,5 10-2 16,-1 2-1-16,4 2-2 15,-4-5-3-15,6-8-9 0,-8-14-32 16,0-10-37-16,3-11 0 0</inkml:trace>
  <inkml:trace contextRef="#ctx0" brushRef="#br0" timeOffset="16940">18034 13096 350 0,'0'0'3'0,"0"0"3"0,0 0 3 15,0 0 1 1,0 0 3-16,1 7 0 0,3 6 1 15,1 8 1 1,0 9-3-16,-1 6-1 0,0 10-3 16,-2 3-2-16,-2 8-3 15,0-1-1-15,0 0 0 0,-3-4-1 16,0-8-1-16,1-7-1 0,2-8 0 15,2-8-1 1,9-8 1-16,2-8 0 0,6-5 0 16,3-5 0-1,7-5 0-15,4-3 0 0,6-4-1 16,1-2-2-16,4 0-4 15,-1-2-16-15,-14 0-52 16,13 4-1-16</inkml:trace>
  <inkml:trace contextRef="#ctx0" brushRef="#br0" timeOffset="18080">10320 15526 346 0,'0'0'4'0,"0"0"0"16,0 0 1-16,0 0 1 16,0 0 0-16,0 0 1 0,8-3 2 15,-8 3 1-15,11-16-3 0,-3 4-1 16,6-1 1-1,-1-1 1-15,3 0-2 0,5 1 1 16,3 1-3 0,2 3 0-16,6 5-1 0,3 3 0 15,0 1 0-15,4 9-1 16,1 4 1-16,0 8 0 15,-3 5-1-15,-3 11 1 0,-4 8-1 16,-7 9 0-16,-2 7-1 16,-8 12 1-16,-7 4-2 0,-4 3 0 15,-2 0-2 1,-9-3-1-16,-7-11 0 0,-3-9-2 15,-4-15 0 1,-1-18-2-16,-1-15-1 0,2-11 2 16,3-15 2-16,3-8 0 15,3-6 2-15,9 0 2 0,5 4 2 16,4 6 2-16,9 13 2 0,6 8-1 15,6 9 0 1,5 16-1-16,6 6 1 0,0 5-3 16,1 3-9-1,5 3-64-15,-2-2-3 0</inkml:trace>
  <inkml:trace contextRef="#ctx0" brushRef="#br0" timeOffset="18730">12232 15724 252 0,'0'0'4'0,"0"0"5"15,14 0 3-15,-3-7 0 16,1-4 4-16,3-5 0 15,3-5 0-15,-2-4 2 0,1-6-3 16,-5-3-2 0,-5 0-3-16,-6 2-1 0,-1 9 0 15,-7 6 1-15,-7 10-2 16,-6 7 1-16,-2 21-4 15,-3 15 1-15,2 15-1 0,1 7-1 16,7 8-3-16,3-2 1 16,12 0-1-16,6-9-1 0,11-10 1 15,10-15-1 1,9-15-4-16,0-15-9 0,11-23-44 15,1-5-19 1,3-9-2-16</inkml:trace>
  <inkml:trace contextRef="#ctx0" brushRef="#br0" timeOffset="19430">12793 15640 262 0,'0'0'9'0,"0"0"5"0,0-9 5 16,0 9 5 0,0 0 0-16,-3-8 3 0,3 8 0 15,0 0 0 1,-6-11-7-16,6 11-5 0,0 0-5 15,-11-11-3-15,11 11-3 0,-9-13-1 16,4 4-1-16,0-3 0 16,-3 2-1-16,2-2-1 15,1 0 1-15,-1 0-1 16,1 0 1-16,0 1-1 0,2 0 0 15,-1 2 1 1,0 1-1-16,0-4 1 0,0 3-1 16,4 9 1-1,-11-14-1-15,11 14 0 0,-10-11 1 16,10 11-1-16,-12-8 0 0,12 8 0 15,-14 0 0-15,14 0 0 16,-13 3 0-16,13-3-1 0,-13 11 0 16,13-11 0-1,-17 16-1-15,11-4 1 0,-3 0-1 16,1 5 0-1,1 5 0-15,0 7-1 0,3 7 1 16,1 5 0-16,3 5-1 16,4 1 1-16,5-2-1 15,3-6 1-15,3-6 0 0,2-10 0 16,2-13 1-16,2-10 0 15,-2-13 1-15,-1-6-1 0,-1-6 1 16,-1 1 1 0,-3 2 0-16,-2 5-1 0,-1 13 1 15,-2 5-1 1,3 15-2-16,-2 3-5 0,5 12-15 15,4-2-52-15,1-4-2 0</inkml:trace>
  <inkml:trace contextRef="#ctx0" brushRef="#br0" timeOffset="19920">13265 15603 293 0,'0'0'8'16,"-5"-9"4"0,-3-2 6-16,3 3 3 0,-5-4 3 15,-1 3 2 1,-3 0-1-16,-2 4 2 0,2 5-8 15,2 10-5-15,-1 15-4 0,4 8-5 16,2 9-3 0,5 3-1-16,2 1-2 0,7 0 0 15,6-5-1-15,6-14-1 16,4-13-3-16,0-16-6 0,2-20-14 15,0-19-51 1,-5-19-2-16</inkml:trace>
  <inkml:trace contextRef="#ctx0" brushRef="#br0" timeOffset="20180">13250 15060 354 0,'-1'15'4'16,"1"10"1"-16,0 21 4 0,6 12 0 16,3 13 2-16,2 9-1 15,2 9 0-15,3 4 1 0,2-10-4 16,0-10-1-1,1-18-4-15,-4-16-2 0,0-13 0 16,-4-15 0 0,0-11 0-16,-1-18 0 0,-1-8 0 15,-1-3 0-15,0-2 1 0,1 1 2 16,-1 6 1-1,2 8-1-15,3 15 1 0,0 8 0 16,1 17 0-16,0 8 0 16,4 5-1-16,-3-2-15 0,-8 3-60 15,11-2-4 1</inkml:trace>
  <inkml:trace contextRef="#ctx0" brushRef="#br0" timeOffset="20850">14433 14862 376 0,'0'0'5'16,"0"0"4"-16,0 10 2 0,1 5 1 15,0 8 1 1,1 9 2-16,3 13-1 0,2 12 1 16,1 14-3-16,4 5-4 15,1 3-2-15,0 1-2 16,2-3-2-16,2-5-2 15,1-10-6-15,-1-15-12 0,0-29-52 16,-2 1-10 0</inkml:trace>
  <inkml:trace contextRef="#ctx0" brushRef="#br0" timeOffset="21070">14721 14812 397 0,'0'0'3'0,"-4"14"0"0,1 5 2 15,3 11 1-15,0 11 0 16,3 15 1-16,5 13 1 16,0 12 1-16,5 5-3 0,3 1-1 15,0-2-2 1,0-6-3-16,0-8-12 0,-5 2-53 15,1-29-10-15</inkml:trace>
  <inkml:trace contextRef="#ctx0" brushRef="#br0" timeOffset="21300">14478 15366 310 0,'0'0'5'16,"0"0"2"-16,0 0 1 16,7 3 1-16,5-3 1 0,6 0 1 15,4-3 0-15,8-5-1 0,11-5-6 16,0 5-16-1,4 2-49-15,1-5-6 0</inkml:trace>
  <inkml:trace contextRef="#ctx0" brushRef="#br0" timeOffset="21920">14976 15250 304 0,'0'0'6'15,"0"0"2"-15,0 0 3 0,0 0 1 16,0 0 0-1,0 0 1-15,0 0 2 0,0 0 1 16,0 0-6-16,0 0-2 16,7-13 0-16,3 9-2 15,2-2 1-15,2 0-1 0,3 5 0 16,0 1 0-16,3 0-1 15,0 6-1-15,-2 4 0 0,2 4 0 16,-4 5 0 0,-3 8 0-16,-2 4 0 0,-2 4-1 15,-6 6-1 1,-3 4 0-16,0 2 0 0,-7 1-2 15,-4-5-1-15,-4-6-1 0,2-8-1 16,-4-10-1-16,1-10 0 16,-2-11-1-16,3-15 1 15,-1-7-1-15,8-5 1 16,0 1 0-16,7 0 2 0,1 6 1 15,1 11 0 1,11 8 2-16,5 10 0 0,4 13 0 16,1 6 1-16,5 4 0 15,1 4-1-15,1-6-7 16,3-8-43-16,-2 0-25 0,-3-6-2 15</inkml:trace>
  <inkml:trace contextRef="#ctx0" brushRef="#br0" timeOffset="22770">15426 14789 370 0,'0'0'5'0,"0"0"4"0,-1 8 0 15,0 9 3 1,1 8 0-16,0 13 2 0,2 11 0 15,3 13 1-15,1 10-4 0,3 6-2 16,3 3-2-16,-1-4-1 16,-1-7-2-16,2-11-2 0,-5-14-1 15,3-14-1 1,-2-20 0-16,-8-11-1 0,14-28-1 15,-8-18 0 1,0-17 0-16,0-18 1 0,-1-13-1 16,2-2 1-16,0 3-1 15,1 8 0-15,2 16 2 16,-1 17 1-16,5 26 0 0,1 26 1 15,4 32 0-15,0 22 1 16,7 20 0-16,-1 16 1 0,4 7-1 16,1 7-3-1,-4-7-10-15,3-16-48 0,-4-3-21 16,-5-19 0-1</inkml:trace>
  <inkml:trace contextRef="#ctx0" brushRef="#br0" timeOffset="23010">15484 15275 372 0,'0'0'2'0,"0"0"2"0,10 8-1 16,3-6 2 0,9 1-1-16,4-3 1 0,14 3-1 15,7-3-7-15,16-21-54 16,4 13-11-16</inkml:trace>
  <inkml:trace contextRef="#ctx0" brushRef="#br0" timeOffset="23740">16993 14664 417 0,'0'0'5'0,"0"0"2"16,0 0 2-16,-2 5-1 15,2 10 1-15,0 9 1 16,1 14 0-16,5 13 0 0,2 14-4 16,2 14-3-1,3 14 1-15,4 5-1 0,1 0 0 16,-1-1-1-16,-2-8 0 0,-2-11-1 15,-2-15 1 1,0-12-2-16,-5-17 0 0,-4-10-2 16,-2-24 1-16,-9 0-1 15,-6-26 0-15,-8-11 1 0,-7-9-2 16,-6-7 1-1,-3-2 0-15,-6-1 1 0,1 7 0 16,-1 8 1 0,1 8-1-16,7 14 1 0,1 8 0 15,8 7 0-15,4 4-1 0,9 0 0 16,5 9 1-16,8-1-1 15,2-8 1-15,21 14 0 16,5-7 0-16,11-5 1 16,13 1 0-16,8-3 1 0,10-5-1 15,10-7 0 1,6-2 0-16,8-4-1 0,2-4-3 15,8 2-11-15,-4 14-57 0,3-11-8 16</inkml:trace>
  <inkml:trace contextRef="#ctx0" brushRef="#br0" timeOffset="24190">18379 14623 413 0,'0'0'5'16,"-5"6"1"-16,1 10 2 0,2 13 1 15,1 11 2-15,1 19 0 0,0 11 0 16,2 17 1 0,5 5-3-16,2 7-3 0,5-4-1 15,1-6-2 1,3-11-4-16,-3-20-8 0,7-15-22 15,8-19-46-15,-8-20-5 16</inkml:trace>
  <inkml:trace contextRef="#ctx0" brushRef="#br0" timeOffset="24380">18641 14548 441 0,'0'5'3'16,"0"12"1"-1,2 17 1-15,5 12-1 0,0 15 2 16,7 11-1-16,1 12 1 15,3 6 0-15,4-3-4 0,1-2-2 16,4-10-11 0,-11 3-54-16,7-28-11 0</inkml:trace>
  <inkml:trace contextRef="#ctx0" brushRef="#br0" timeOffset="24580">18396 15106 352 0,'0'0'2'0,"7"0"0"16,6 0 1-16,9 0 0 0,7-3 0 15,8-3 2 1,10 0-3-16,3-5-18 0,1-3-45 15,20 2-5 1</inkml:trace>
  <inkml:trace contextRef="#ctx0" brushRef="#br0" timeOffset="25200">19015 14695 332 0,'0'0'5'0,"0"0"1"0,-6 10 0 15,6-10 1 1,0 0 2-16,0 0 3 0,0 0 2 15,12-7 0-15,5-3-4 0,2-2 0 16,7-2 3-16,2 2-4 16,6 1 1-16,5 4-2 0,5 1-2 15,1 3 0 1,4 3-1-16,3 7-1 0,-3 10-1 15,2 5 0 1,-2 9 0-16,-6 8 1 0,-5 9-1 16,-5 6 0-16,-11 9 0 15,-6 4 0-15,-9-1-3 16,-7 1 0-16,-5-3-2 0,-10-7-2 15,-2-10-3-15,-8-8 0 16,-1-14-1-16,-4-14 0 0,0-11 1 16,0-6 3-1,1-12 1-15,4-3 3 0,1-4 2 16,9 1 1-1,5 3 0-15,5 2 2 0,5 10 0 16,8 9-2-16,7 3 0 16,7 10 0-16,6 6 0 0,4 7 0 15,3 0 0-15,3 3-4 0,5 1-10 16,-4 6-58-1,0-19-9-15</inkml:trace>
  <inkml:trace contextRef="#ctx0" brushRef="#br0" timeOffset="26050">19947 14615 355 0,'0'0'4'0,"0"0"5"15,-9 10 0-15,6 5 4 0,1 9-1 16,0 8 3-16,2 11 0 15,0 11 2-15,6 7-4 0,5 5-3 16,3 2-1 0,3-1-3-16,2-6-1 0,0-7-2 15,-1-11-1 1,1-9-1-16,-4-12 0 0,-2-9-1 15,-3-13 0-15,-7-13 0 0,-2-15-1 16,-1-13 1-16,-6-13-1 16,-5-9 1-16,0-9-1 15,-3-5 0-15,-1 2-1 16,4 5 1-16,5 8-1 0,3 7 1 15,3 12-1 1,5 10 1-16,9 6 0 0,5 11 0 16,6 4 0-16,4 8 1 15,3 4 0-15,1 4 1 16,0 9 0-16,-1 5 1 0,-4 7 1 15,-7 7-1-15,-9 3 0 16,-4 5 1-16,-8 2-1 0,-7-1 0 16,-7 1-1-1,-4-4 0-15,0-8-2 0,1-2 0 16,3-8-2-1,3-3-1-15,7-3-1 0,4-4 0 16,9-1 0-16,6 1 0 16,4-1 1-16,4 2 1 0,2 4 2 15,2 2 2-15,-3 3 2 16,-5 3 1-16,-4 6 0 15,-10 3 1-15,-5 1 0 0,-11 3 1 16,-12 0-2 0,-8-6 0-16,-7-6-3 0,-6-3-6 15,-4-13-24-15,1-3-46 16,4-4-6-16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1-07T15:13:58.328"/>
    </inkml:context>
    <inkml:brush xml:id="br0">
      <inkml:brushProperty name="width" value="0.05292" units="cm"/>
      <inkml:brushProperty name="height" value="0.05292" units="cm"/>
      <inkml:brushProperty name="color" value="#FF0000"/>
    </inkml:brush>
  </inkml:definitions>
  <inkml:trace contextRef="#ctx0" brushRef="#br0">14597 5929 111 0,'0'0'10'0,"0"0"6"15,0 0 12 1,0 0 5-16,-10 0 5 0,10 0 1 16,-9 0 1-16,9 0-1 0,-14-12-5 15,14 12-10 1,-9-9-8-16,9 9-5 0,-9-10-6 15,9 10-1-15,0 0-1 16,-7-10-1-16,7 10 0 0,0 0 1 16,0 0-1-1,0 0 0-15,0 0-1 0,0 0 1 16,-3 6-1-1,3 3-1-15,1 6 1 0,4 5-2 16,-1 5 1-16,2 7 0 0,1 4 1 16,0 8 0-16,2 6 0 15,-2 13 0-15,2 3 2 16,-1 9 0-16,3 3 0 15,-2 1 1-15,3 1-1 0,0-3 0 16,1-5 1 0,3-8-1-16,-1-9-1 0,0-11-1 15,-2-10 1 1,0-7-1-16,-1-7 0 0,-5-7 1 15,-1-3 1-15,-6-10 0 0,0 0-3 16,0 0 0-16,0 0 0 16,-6-4 0-16,-4-12 0 0,-2-6 0 15,-5-7 0 1,-2-7 0-16,-2-5 0 0,-3-7 0 15,-3-5 0 1,-1-3 0-16,1-2 0 0,0 0 0 16,2 0 0-16,4 0 0 0,1 1 0 15,4 1 0-15,2 2 0 16,9-3 0-16,1 5 0 15,4 1 0-15,2 0 0 16,7 3 0-16,4-1 0 0,4 4 0 16,2 1 0-1,3 4 0-15,3 2 0 0,4 3 0 16,4 9 0-16,4 3 0 15,1 13 0-15,4 8 0 16,4 4 0-16,2 15 0 0,2 6 0 16,-3 10 0-16,-5 5 0 15,-5 8 0-15,-7 0 0 0,-9 3 0 16,-15 3 0-1,-7-2 0-15,-18 1 0 0,-8-6 0 16,-6-4 0 0,-6-9 0-16,-2-8-3 0,-5 3-64 15,9-22-14-15</inkml:trace>
  <inkml:trace contextRef="#ctx0" brushRef="#br0" timeOffset="690.0069">15252 6491 330 0,'0'0'4'0,"0"0"4"0,-3 17 2 15,1-1 3 1,0 9 0-16,2 4 2 0,0 5-1 16,3 7 1-16,6-2-4 15,3-3-3-15,7-7-4 16,5-8 0-16,0-10-1 0,5-10-1 15,-4-6-1-15,3-16 0 16,-5-7 1-16,-3-9-1 0,-8-3 1 16,-7-5-1-1,-5-2 1-15,-3 1 1 0,-11 6 1 16,-7 4 0-1,-4 9 1-15,-3 12-1 0,1 11 0 16,1 4 0-16,1 5-1 16,5 9-3-16,5 0-5 0,9 3-22 15,16-3-48-15,-8-3-5 16</inkml:trace>
  <inkml:trace contextRef="#ctx0" brushRef="#br0" timeOffset="1000.01">15597 5700 431 0,'0'0'7'0,"0"29"0"0,1 8 4 15,0 16-1-15,1 14 2 16,5 16 0-16,1 13 1 0,2 10-5 16,3 3-8-1,-1-5 0-15,5-5 0 0,-2-19 0 16,-4-4-78-1,7-9-3-15</inkml:trace>
  <inkml:trace contextRef="#ctx0" brushRef="#br0" timeOffset="1650.0165">16812 5695 365 0,'0'0'3'0,"0"0"0"0,0 0 4 16,0 0 2-16,14 0 0 0,-1 0 1 15,10 0 0 1,5-2 0-16,8 2-2 0,7 0-2 15,10 0-13 1,2 7-50-16,2-3-13 0</inkml:trace>
  <inkml:trace contextRef="#ctx0" brushRef="#br0" timeOffset="2360.0236">17047 5775 377 0,'0'0'6'16,"0"0"2"-16,0 0 1 15,0 19 0-15,0-4 1 16,0 9 1-16,0 12-1 0,5 10 1 16,0 7-5-16,2 8-2 0,3 5-1 15,1 3-1 1,1-1 0-16,-3-1-1 0,2-8 1 15,-1-6-1 1,-2-7 0-16,-2-5 0 0,-1-3 0 16,-2-5 0-16,-2 0-1 15,-1-3 0-15,0 0 0 0,0-3 0 16,-1 0 0-16,-1-1 0 15,0-6 1-15,-1-3 0 16,2-4 0-16,1-13 0 0,-4 13 1 16,4-13-1-1,0 0 1-15,-14-5-1 0,14 5 1 16,-16-12-1-16,6 2 0 15,-2 3-1-15,-2 0 1 16,-2 2 0-16,1-2 0 16,-3 4-1-16,1 0 0 0,-2 0 0 15,-1 2 0-15,1-3 0 0,3 1 0 16,1 0 0-1,0 2-1-15,4 1 0 0,11 0 0 16,-8 3-1 0,8-3 1-16,8 11-1 0,7-4 0 15,10 0 0-15,5-1 2 16,8-2-1-16,5-2 1 0,3 1-1 15,4-3-9 1,1-10-52-16,-4 10-13 0</inkml:trace>
  <inkml:trace contextRef="#ctx0" brushRef="#br0" timeOffset="50350.5035">14258 8286 346 0,'0'0'4'15,"0"0"1"1,-2 5 3-16,2 7 2 0,0 12 2 16,3 10 0-16,4 20 2 15,5 16 1-15,3 14-2 0,3 11 0 16,2 6-2-1,0 6-1-15,-2-8 0 0,-3-6-1 16,-5-17 0-16,-5-16-1 0,-4-16-6 16,-1-13-2-1,-8-16 0-15,-6-15 0 0,-2-15 0 16,-5-21 0-16,-2-17 0 15,-4-14 0-15,1-16 0 16,-2-7 0-16,5-6 0 16,3-1 0-16,6 2 0 0,6 9 0 15,8 11 0 1,9 11 0-16,14 17 0 0,10 18 0 15,14 16 0-15,8 14 0 0,8 22 0 16,6 16 0 0,5 17 0-16,-8 13 0 0,-4 12 0 15,-9 2 0-15,-14 3 0 16,-11-1 0-16,-15-5 0 0,-13-5 0 15,-13-10 0 1,-15-7 0-16,-10-12 0 0,-13-13 0 16,-8-14 0-1,-3-15 0-15,-6-7 0 0,-3-14 0 16,16 0-7-16,0 10-66 0,18-15-11 15</inkml:trace>
  <inkml:trace contextRef="#ctx0" brushRef="#br0" timeOffset="51080.5108">15090 9237 362 0,'0'0'4'16,"0"0"5"-1,0 0 1-15,-3-13 0 0,0-5 2 16,0-12-1-16,-3-8 0 0,0-15 1 16,2-17-5-1,-3-10-4-15,2-11-1 0,1 0-1 16,4 4-2-16,0 11 1 15,5 12 1-15,6 24 2 0,3 29-1 16,8 28 1 0,3 31 0-16,3 18 1 0,4 10 0 15,2 5 2 1,3 0-2-16,-4-7-1 0,0-16 1 15,-6-20 1-15,-1-18-1 0,-6-20 0 16,-8-13 0-16,-4-20-2 16,-5-16 0-16,-3-18-2 0,-3-15 0 15,-5-7 0 1,-1 3 0-16,-2 9 0 0,2 10 0 15,5 18 0 1,4 20 0-16,8 29-30 0,8 24-50 16,5 19-2-16</inkml:trace>
  <inkml:trace contextRef="#ctx0" brushRef="#br0" timeOffset="51550.5155">15685 8453 451 0,'0'10'3'16,"0"10"1"0,0 15 1-16,2 11 2 0,2 14 1 15,4 9 0-15,2 9 0 16,1 8 0-16,4-11-2 15,0-8-3-15,1-13-3 0,-1-13 0 16,1-21 0-16,-3-20 0 16,-3-14 0-16,-4-26-5 0,-3-19-1 15,-3-19 0 1,0-19 1-16,-2-8-1 0,-1-1-1 15,3 5 2 1,0 11 2-16,6 15 2 0,6 24 2 16,10 28 0-16,5 28 1 15,5 35 0-15,2 19 1 0,4 25 1 16,0 17 0-16,0 13-1 15,-4 2-2-15,-3 0-8 16,-10-1-67-16,-2-26-2 0</inkml:trace>
  <inkml:trace contextRef="#ctx0" brushRef="#br0" timeOffset="51770.5176">15808 8862 447 0,'0'0'2'0,"0"0"2"16,0 0 2 0,0 0 0-16,17 6 1 0,7-9 0 15,10-5 0-15,14-11-3 16,22-3-35-16,4-5-42 15,11-5-5-15</inkml:trace>
  <inkml:trace contextRef="#ctx0" brushRef="#br0" timeOffset="52200.522">17200 8114 411 0,'0'0'7'0,"-3"24"3"15,3 6 1 1,0 16 2-16,0 14 0 0,3 15 0 15,2 17 1-15,0 12 0 0,5 4-9 16,-2-3-5-16,9-6 0 16,-6-16-16-16,5-9-62 0,2-17-3 15</inkml:trace>
  <inkml:trace contextRef="#ctx0" brushRef="#br0" timeOffset="52390.5236">17740 9003 449 0,'0'0'2'0,"0"0"-2"0,0 0 1 16,-4-13-3-1,2-8-20-15,-6-11-49 0,8-11-2 16</inkml:trace>
  <inkml:trace contextRef="#ctx0" brushRef="#br0" timeOffset="52490.5248">17642 8482 454 0,'0'0'3'0,"-14"20"1"16,0 1 1-16,-3 5-1 15,-1 2 0-15,3 5-3 16,0-7-17-16,-5 2-55 16,20-11-6-16</inkml:trace>
  <inkml:trace contextRef="#ctx0" brushRef="#br0" timeOffset="53070.5306">18189 8700 413 0,'0'0'8'15,"0"0"1"-15,-12 5 2 0,12-5 1 16,-9 5 1-16,9-5 0 0,-10 0 0 15,10 0 0 1,-10-3-7-16,10 3-6 0,-7-12 0 16,7 12 0-16,-7-16 0 15,7 16 0-15,-9-14 0 0,9 14 0 16,-10-9 0-1,10 9 0-15,-11-6 0 0,11 6 0 16,-13-3 0-16,13 3 0 0,-16-4 0 16,7 3 0-1,-3 1 0-15,-1-2 0 0,-2 2 0 16,-1 0 0-16,-2 0 0 15,0 7 0-15,-2 4 0 16,0 5 0-16,1 3 0 16,2 9 0-16,5 2 0 0,3 1 0 15,6 2 0 1,3-5 0-16,11-4 0 0,6-9-2 15,8-5 1-15,6-8 0 0,5-2 1 16,0 0-1 0,4-1 1-16,0 1 0 0,-1 8 0 15,-1 9 0-15,-7 8 1 16,-3 8-1-16,-6 8 0 0,-5 5 1 15,-6 5-1 1,-6 7 1-16,-5 5-1 0,-9 3 0 16,-9 2 2-1,-4-1-2-15,-6-4-2 0,-7-13-13 16,-19-7-62-16,15-10-4 0</inkml:trace>
  <inkml:trace contextRef="#ctx0" brushRef="#br0" timeOffset="53950.5395">18671 8693 420 0,'0'0'5'0,"0"0"3"15,0 0 1-15,0 0 0 0,0 0 2 16,-10-3 1-1,10 3 0-15,0 0 2 0,-12-12-6 16,12 12-5-16,-13-14-3 0,13 14 0 16,-13-17 0-1,13 17 0-15,-16-14 0 0,7 7 0 16,1 1 0-16,-1 1 0 15,9 5 0-15,-16-9 0 0,16 9 0 16,-13-8 0 0,13 8 0-16,-14-7 0 0,14 7 0 15,-12-5 0 1,12 5 0-16,-14-3 0 0,14 3 0 15,-12-3 0-15,12 3 0 0,-14 0 0 16,14 0 0-16,-13 2 0 16,13-2 0-16,-11 9 0 0,11-9 0 15,-13 12 0 1,13-12 0-16,-16 17 0 0,8-5 0 15,0 6 0 1,2 4 0-16,1 6 0 0,5 3 0 16,0 3-3-16,6 2-1 15,7-2-1-15,6-7 1 0,3-6 0 16,3-9 0-16,4-12 1 15,-3-4-1-15,2-13 1 16,-2-4 1-16,-3-4 1 0,-3 4 0 16,-5 4 1-1,-2 9 0-15,-5 11 0 0,-1 12 1 16,-2 13-2-1,0 4-7-15,6 2-38 0,-1 4-29 16,1-3-1-16</inkml:trace>
  <inkml:trace contextRef="#ctx0" brushRef="#br0" timeOffset="54440.5444">19015 8575 377 0,'0'0'7'0,"0"0"3"15,-12 3 1-15,3 2 2 16,-4 3 1-16,-5 1 0 0,-1 1 0 16,-3 2 1-1,-1-2-7-15,7 4-4 0,3-4-2 16,10 2-1-1,4-2-2-15,14 0-1 0,5 0-1 16,8 2-1-16,4 0 1 0,2 5 0 16,-1 1 1-16,-7 7 0 15,-5 4 2-15,-9 8 1 0,-10 4 1 16,-3 2 0-1,-9-2 1-15,-7 0-4 0,-1-9-9 16,2-10-30 0,2-8-35-16,2-11 0 0</inkml:trace>
  <inkml:trace contextRef="#ctx0" brushRef="#br0" timeOffset="54790.5479">19303 8809 341 0,'0'0'2'0,"0"0"1"0,17-10 0 16,-9-4 0-16,5-3 1 15,-4-4-1-15,2-6 3 16,-3-3-1-16,-6-1 3 0,-1 2 4 16,-6 6 1-1,-2 7 0-15,-7 9 1 0,3 9 1 16,0 15 1-1,3 12 0-15,6 14-5 0,2 4-3 16,10 4-2-16,8 1-1 0,5-3-1 16,11-4-4-16,1-9 0 15,5-10 0-15,9-22-57 0,-5 6-22 16,3-5 0-1</inkml:trace>
  <inkml:trace contextRef="#ctx0" brushRef="#br0" timeOffset="77200.772">14004 10869 309 0,'0'0'8'0,"-16"0"4"0,3 3 3 16,-2 1 0 0,-3-3 4-16,-4 1 0 0,0-1 1 15,-1-1-1-15,6 0-7 16,4-3-4-16,13 3-3 0,-14-13-1 15,14 13-1 1,14-18-1-16,5 8 1 0,11-2 0 16,14 2 1-16,11 1 1 0,14 1 0 15,12 1 0 1,11-2 0-16,10-1 0 0,5-1-1 15,6-2-2-15,0-4-2 16,-5 0-3-16,1 5-15 0,-9 3-60 16,-12 9-4-1</inkml:trace>
  <inkml:trace contextRef="#ctx0" brushRef="#br0" timeOffset="77750.7775">14454 10715 398 0,'0'0'6'0,"0"0"3"0,0 0 2 16,0 0 3-16,3 15-1 15,4 9 2-15,-1 15-1 16,7 14 2-16,-3 15-6 15,2 11-5-15,4 9-5 0,-2 6 0 16,5 0 0 0,-4-5 0-16,10-4-25 0,-8-11-56 15,1-15-2-15</inkml:trace>
  <inkml:trace contextRef="#ctx0" brushRef="#br0" timeOffset="78300.783">14928 11361 341 0,'0'0'4'0,"0"22"1"16,2-1 2 0,3 0 1-16,5 1 1 0,1-1 1 15,6-2 0-15,1-5 1 0,7-14-4 16,-2-12-1-1,3-18-2-15,-1-7 0 0,-6-13-1 16,0-4 0-16,-11 0-1 16,-5 4 3-16,-5 8 1 0,-9 12 1 15,-11 14 1 1,-4 15 2-16,-5 12-1 0,-1 15 1 15,0 6-1 1,2 4-3-16,5-1-2 0,8-6-1 16,8-5-5-16,9-24-12 0,-6 8-65 15,21-9-3-15</inkml:trace>
  <inkml:trace contextRef="#ctx0" brushRef="#br0" timeOffset="78900.789">15295 11229 335 0,'0'0'4'16,"0"22"3"-16,1 5 3 0,7 7 3 15,1 11-1 1,4 8 2-16,4 5 0 0,0 8 0 16,3-4-3-16,0-8-3 0,-5-11-2 15,-1-6 0-15,-4-12-2 16,-6-9 0-16,-4-16 0 15,0 0-2-15,-12-24 0 16,-1-13 0-16,-4-12-2 0,-1-14-1 16,-1-10 0-1,1-8-1-15,2-2 0 0,6 3 0 16,7 5-1-16,3 9 1 0,9 15-1 15,8 14 1 1,5 17 1-16,2 16 1 0,4 13 0 16,-1 18 2-16,-4 14 0 15,-3 8 1-15,-9 8 1 0,-8 1 0 16,-3-4-1-1,-10-6-3-15,-5-9-7 0,-5-17-17 16,-5-15-38 0,3-7-15-16</inkml:trace>
  <inkml:trace contextRef="#ctx0" brushRef="#br0" timeOffset="79270.7924">15740 11122 404 0,'0'0'2'0,"-2"18"1"16,2 1 1-16,2 5 1 15,7 4 1-15,4 1 0 16,5 3 2-16,4-3-2 0,5-8 0 16,2-8 0-1,0-13-2-15,-4-5 0 0,-7-15-1 16,-5-7 0-16,-5-9-1 0,-8-7 0 15,-4-3-1 1,-11-1 1-16,-4 5 0 0,-2 8 0 16,-2 9-2-16,0 14 1 15,-1 11 0-15,4 12-3 0,1 9-11 16,5 8-62-1,11 3-4-15</inkml:trace>
  <inkml:trace contextRef="#ctx0" brushRef="#br0" timeOffset="79690.7966">16326 11231 398 0,'0'0'3'0,"-5"12"0"0,5-12 1 16,-11 17-7 0,-2-10-19-16,-1-7-45 0,14 0-2 15</inkml:trace>
  <inkml:trace contextRef="#ctx0" brushRef="#br0" timeOffset="79820.7981">16159 10915 413 0,'0'0'3'0,"-11"14"-1"15,2 0 0 1,2 0-1-16,2 1-3 0,1-6-13 15,4-9-50 1,5 4-5-16</inkml:trace>
  <inkml:trace contextRef="#ctx0" brushRef="#br0" timeOffset="80140.8014">16528 10834 365 0,'0'0'6'16,"0"0"1"-16,-11 0 4 0,2 2-1 15,-1 6 1 1,-3 5-1-16,0 2 1 0,0 6-1 16,0 3-5-16,8 2-4 15,5 3 0-15,1-5-2 16,10 1 0-16,8-7 0 15,4 1 0-15,3-6 1 0,1 0 0 16,-2 1 0 0,-1 1 1-16,-6 6-1 0,-5 5 2 15,-8 4-1-15,-5 3 0 0,-8 4 0 16,-6-3-4-1,-5-2-9-15,-4-11-26 0,-2-7-34 16,5-8-4-16</inkml:trace>
  <inkml:trace contextRef="#ctx0" brushRef="#br0" timeOffset="80490.8049">16872 11105 412 0,'0'0'3'15,"-1"21"2"-15,1 0 0 0,0 4 0 16,5 3 1-16,5-2 0 0,4 2 0 15,3-3 0 1,7-11-2-16,0-13-2 0,1-9 0 16,-2-14 0-16,-4-8 0 15,-5-7 0-15,-8-9 1 16,-6 0 0-16,-5-1 2 15,-7 4 0-15,-7 8 0 0,-3 8 1 16,-3 10-2 0,0 13 0-16,0 11-2 0,2 9-3 15,9 15-9-15,-5 6-68 0,12-4-4 16</inkml:trace>
  <inkml:trace contextRef="#ctx0" brushRef="#br0" timeOffset="81340.8134">17285 10911 258 0,'0'0'8'0,"-2"10"0"16,2-10 4-16,-5 14 0 0,3-6-1 15,1 4 2-15,0-1-1 16,1 5 1-16,0-2-7 15,4 8-1-15,2 4-3 16,3 12 1-16,3 2-1 0,1 6 1 16,4 0-1-1,-4 0-1-15,5-8 0 0,-3-6 0 16,3-15 1-16,-3-14-1 0,0-14 0 15,-1-18 0 1,-2-12-1-16,1-5 1 0,0-1-1 16,-1 2-1-16,-1 7 1 15,0 12 1-15,3 17 1 0,-1 10 1 16,4 16 0-1,3 5 0-15,-1 2 0 0,2 0 1 16,-3-6 0 0,3-10-1-16,-5-8 0 0,1-13 0 15,-3-4 0-15,-1-3 1 0,-1 5 2 16,3 5 0-16,0 9-1 15,2 3 0-15,3 16 0 16,-1 5-1-16,3 3-2 16,-1-4-18-16,-11 0-56 0,13-5-2 15</inkml:trace>
  <inkml:trace contextRef="#ctx0" brushRef="#br0" timeOffset="81620.8161">18071 11146 347 0,'0'0'1'16,"0"0"1"-16,16 0 0 0,-4-4 0 16,4-6 1-1,0-4 0-15,3-3 0 0,-1-4 2 16,-5-4-2-16,-2-3 1 0,-7 2 2 15,-4 2 4 1,-4 7 1-16,-7 5 2 0,-5 10 1 16,0 4 0-16,-2 14 2 15,2 13-2-15,4 5-3 0,4 3-2 16,5 3-4-1,7-5-1-15,11-3-8 0,5-13-33 16,14-8-41 0,5-10-4-16</inkml:trace>
  <inkml:trace contextRef="#ctx0" brushRef="#br0" timeOffset="82040.8204">18571 11296 414 0,'0'0'4'0,"0"0"1"0,0 0 2 15,0 0 1 1,0 0 1-16,-6-13 1 0,0-5 0 16,-2-4 1-16,-1-10-2 15,0-3-2-15,-1-5-1 0,-1 0-1 16,5 0-1-1,3 5-2-15,3 3-2 0,9 7 0 16,10 7 0 0,6 3 0-16,15 8-30 0,4 1-50 15,7 2-3-15</inkml:trace>
  <inkml:trace contextRef="#ctx0" brushRef="#br0" timeOffset="82720.8272">19014 10921 346 0,'0'0'8'0,"0"0"4"0,0 0 6 16,0 5-1-16,0-5 1 15,0 0 1-15,0 0 1 0,0 0 0 16,-9 0-7-1,9 0-4-15,-7-12-4 0,1 3-1 16,-1-2-2 0,2 2-2-16,-3 0 0 0,0-2 0 15,3 2 0-15,-3 1 0 0,8 8 0 16,-13-14 0-16,13 14 0 15,-12-12 0-15,12 12 0 16,-11-8 0-16,11 8 0 16,-11-3 0-16,11 3 0 0,-10 0 0 15,10 0 0 1,-9 4-2-16,9-4 0 0,-13 7 0 15,13-7 0-15,-13 12 0 16,13-12 0-16,-16 14 0 16,7-5 1-16,3 2-1 0,-3 3 0 15,4 1 1-15,2 3-1 16,1 1 1-16,2 1-1 0,4-2 0 15,4 2 1 1,5-4-1-16,3-1 0 0,0-2 0 16,1-5 1-1,-2 0-1-15,-1-5 1 0,0-1 0 16,-4-2 0-16,-10 0 1 0,15 0-1 15,-15 0 0-15,13 4-10 16,-6 6-38-16,-7-10-27 16,19 14-2-16</inkml:trace>
  <inkml:trace contextRef="#ctx0" brushRef="#br0" timeOffset="83370.8337">19359 10805 365 0,'0'0'8'16,"0"0"3"-1,0 0 2-15,-11-5 0 0,11 5 2 16,-15-7 0-16,5 4 1 16,-3 1 1-16,-5 1-7 15,0 1-4-15,0 2-2 0,1 6-1 16,1 5-1-16,2 1-2 15,5 4-1-15,8 1 0 0,2 0-1 16,13 0-1 0,6-3 0-16,4 0-1 0,4 0 0 15,2 0 1 1,-1 2 0-16,-8 2 1 0,-4 6 1 15,-8 4 0-15,-8 3 2 16,-4-1 1-16,-8 2-2 0,-4-5-3 16,-3-9-6-16,4-11-31 0,4-9-36 15,3-7-2 1</inkml:trace>
  <inkml:trace contextRef="#ctx0" brushRef="#br0" timeOffset="83680.8367">19505 11044 391 0,'0'0'2'16,"0"0"0"-16,10 0 2 16,5-7-1-16,1-2 1 15,8-7 0-15,2-3 0 0,2-5 1 16,0-2-2-1,-3-5 0-15,-7-1 0 0,-5 1-1 16,-8 0 1-16,-5 6 0 16,-3 6 0-16,-10 6 0 15,2 10-1-15,-1 7 0 0,0 18-1 16,7 9 0-16,5 10 1 15,8 2-1-15,12 2 0 0,6-2 1 16,7-5-1 0,4-12-7-16,7-10-66 0,-2-10-2 15</inkml:trace>
  <inkml:trace contextRef="#ctx0" brushRef="#br0" timeOffset="84360.8434">18951 10843 274 0,'0'0'6'0,"0"0"1"0,-2 11 2 16,2-11 3-16,0 18 2 15,0-5 2-15,4 1 0 16,2 4 2-16,1-3-4 0,2 4-2 16,-1-3-2-1,2 2-2-15,-1-4-3 0,1-1-2 16,-1-2-2-16,-1-2-5 15,2 0-10-15,-10-9-30 16,15 14-27-16,-15-14-2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3T15:14:06.774"/>
    </inkml:context>
    <inkml:brush xml:id="br0">
      <inkml:brushProperty name="width" value="0.05292" units="cm"/>
      <inkml:brushProperty name="height" value="0.05292" units="cm"/>
      <inkml:brushProperty name="color" value="#FF0000"/>
    </inkml:brush>
  </inkml:definitions>
  <inkml:trace contextRef="#ctx0" brushRef="#br0">14924 6227 414 0,'0'0'7'0,"-6"-10"2"15,2-4 2-15,1-1 2 16,0-6 0-16,3-5 1 15,5-9 1-15,2-6 0 0,13-4-15 16,6-7 0-16,5-8 0 16,11-3 0-16,4-12 0 15,6-3 0-15,2-4 0 16,1 1 0-16,1 5 0 0,-6 2 0 16,2 18 0-16,-13 21-73 15,-3 4-12-15</inkml:trace>
  <inkml:trace contextRef="#ctx0" brushRef="#br0" timeOffset="1015.6112">15579 4691 321 0,'0'0'8'0,"0"0"4"16,0 0 3-16,0 0 4 0,-8-3 1 15,8 3 2-15,0 8 1 16,3 10 1-16,11 9-7 16,1 7-3-16,7 8-4 0,3 4-4 15,0 2-6-15,-2-3 0 16,0-10 0-16,-3-9 0 15,-13-14 0-15,-7-12 0 16,-2-17 0-16,-17-15 0 16,-5-13 0-16,-11-9 0 0,-3-8 0 15,-7-4 0-15,4 4 0 16,2 7 0-16,6 5 0 16,11 9 0-16,9 9 0 15,13 14 0-15,11 9 0 0,17 10 0 16,11 4 0-16,8 10 0 15,4 7 0-15,9 5 0 16,-8 8 0-16,1 4 0 0,-9 5 0 16,-9-1 0-16,-14 6 0 15,-11-6 0-15,-10 1 0 16,-10-8 0-16,-8 0 0 16,-7-6 0-16,-1-9 0 0,-7-9 0 15,7-9-63-15,3 1-20 16,8-4-1-16</inkml:trace>
  <inkml:trace contextRef="#ctx0" brushRef="#br0" timeOffset="1349.1806">16112 4787 330 0,'0'0'9'16,"0"0"4"-16,0 0 3 16,0 0 2-16,-11-9 1 15,3-3 0-15,-4-3 2 0,-3-2-1 16,1-6-9-16,-2-3-4 15,3 0-2-15,0-2-1 16,4 1-3-16,7 1 0 16,2 3 0-16,8 3 0 0,5 1-1 15,3-1-6-15,10 5-16 16,5 0-53-16,-2-1-4 16</inkml:trace>
  <inkml:trace contextRef="#ctx0" brushRef="#br0" timeOffset="1651.6265">16229 4293 401 0,'0'0'7'0,"-1"3"3"16,8 11 2-16,-2 4 3 15,7 9 0-15,2 2 1 16,5 1 0-16,1 5-1 0,3-6-11 15,3-5-4-15,-3-8 0 16,1-8 0-16,-6-10 0 16,-1-15 0-16,-2-3 0 15,-2 0 0-15,-4-1 0 0,1 2 0 16,2 6 0-16,-2 8 0 16,5 5 0-16,-2 11 0 15,3 4 0-15,3 4 0 16,-2-12-16-16,1 0-63 0,-1-7-2 15</inkml:trace>
  <inkml:trace contextRef="#ctx0" brushRef="#br0" timeOffset="2180.9752">16795 4063 442 0,'0'0'4'0,"0"0"0"16,-9 3 1-16,9-3-1 0,0 0 1 16,0 0 0-16,-9 0 2 15,9 0 1-15,0 0-2 16,-2-7-1-16,2 7 1 0,-3-9 0 16,3 9-2-16,-10-4-4 15,10 4 0-15,-13-5 0 16,13 5 0-16,-16-5 0 15,16 5 0-15,-14 0 0 0,14 0 0 16,-11 0 0-16,11 0 0 16,-12 11 0-16,4 1 0 15,4 4 0-15,-6 2 0 0,3 5 0 16,-1 4 0-16,1 1 0 16,2-2 0-16,4-2 0 15,-1-6 0-15,2-18 0 16,0 0 0-16,4-4 0 15,1-16 0-15,5-6 0 16,2 4 0-16,5 1-4 0,2 7 0 16,5 6-1-16,2 8-2 15,5 11 0-15,0 11 1 16,3 6 1-16,-3 2 1 0,-7 1 2 16,-2 3 1-16,-8-1 2 15,-4-4 5-15,-10 3 2 16,-2-3 1-16,-14 0-2 15,0 5 1-15,-4-1-2 0,-5-3-6 16,10 3-73-16,-4-3-7 16</inkml:trace>
  <inkml:trace contextRef="#ctx0" brushRef="#br0" timeOffset="2993.2877">16634 5242 390 0,'0'0'6'0,"13"14"3"16,0-1 3-16,1-2-1 15,-2 4 1-15,4-4 1 16,-1 0 0-16,-2-2 1 16,-13-9-5-16,2-6-4 0,-9-12-2 15,-10-4 0-15,-1-2-1 16,-4-3 0-16,0 0 0 16,0 0-2-16,4 5 1 0,3 4-1 15,6 4 0-15,7 4 1 16,2 10-1-16,1-14 0 15,9 9 0-15,4 0 0 16,4-3 1-16,6 2-2 16,3-1 2-16,2-1-1 0,4-1 0 15,4-3 0-15,-1 2 2 16,-3-5-2-16,-1-2 0 16,-6-1 0-16,-7-3 0 15,-9-4 0-15,-3 2 0 0,-7 1 0 16,-7 3 0-16,-4 2 0 15,-2 8 0-15,-2 9 0 16,1 7 0-16,10 12 0 16,-2 8 0-16,6 4 0 0,2 3 0 15,9 0 0-15,11-3 0 16,3-6 0-16,2-16 0 16,11-12-58-16,-4-3-25 0,2-4-1 15</inkml:trace>
  <inkml:trace contextRef="#ctx0" brushRef="#br0" timeOffset="3295.1619">17165 4649 410 0,'0'0'7'16,"0"0"4"-16,-5 6 3 15,5-6 1-15,-11 16 1 0,3-5 2 16,-2 7-1-16,0-1-14 15,-3 4-3-15,3-1 0 16,5 2 0-16,0-2 0 16,5-4 0-16,8 0 0 15,5-7 0-15,8 0 0 0,3-3 0 16,5 0 0-16,-3 2 0 16,-2 0-6-16,-3 3 1 15,-7 4 2-15,-3 4 3 0,-11 3 2 16,-2 4 1-16,-13-2-1 15,-7-6-7-15,5-18-62 16,-7 11-12-16</inkml:trace>
  <inkml:trace contextRef="#ctx0" brushRef="#br0" timeOffset="3477.3426">17456 4821 477 0,'0'0'1'15,"0"0"-1"-15,0 0-3 16,-8-7-13-16,2-7-55 0,3-8-4 16</inkml:trace>
  <inkml:trace contextRef="#ctx0" brushRef="#br0" timeOffset="3589.371">17310 4507 478 0,'0'0'5'0,"-12"6"0"16,12-6 1-16,-16 13 0 0,16-13-2 16,-7 12-2-16,7-12-7 15,0 0-25-15,19 0-48 16,1-10-4-16</inkml:trace>
  <inkml:trace contextRef="#ctx0" brushRef="#br0" timeOffset="3834.9799">17559 4374 453 0,'0'0'6'0,"0"-12"2"15,0 12 1-15,-7-12 2 16,7 12 0-16,-17-8 2 16,6 8-13-16,-3 0 0 0,6 15 0 15,-5 4 0-15,11 5 0 16,2 5 0-16,1 2 0 16,10 1 0-16,7-3 0 0,5 0 0 15,4-2 0-15,0-5 0 16,3-3 0-16,-4 0 0 15,-3-3 0-15,-6 2 0 16,-5-1 0-16,-7 1 0 0,-5-2 0 16,-6-4 0-16,6-12-46 15,-23 9-31-15,4-9-3 16</inkml:trace>
  <inkml:trace contextRef="#ctx0" brushRef="#br0" timeOffset="4022.8551">17673 4033 469 0,'0'0'6'0,"5"12"3"15,2 9 1-15,6 8 1 0,5 8-5 16,9 11-6-16,2 7 0 16,5 10 0-16,1-3 0 15,-2-3 0-15,0-9 0 0,-8-12 0 16,-6-2-70-16,-4-10-17 15</inkml:trace>
  <inkml:trace contextRef="#ctx0" brushRef="#br0" timeOffset="4179.5194">17709 4451 470 0,'0'0'2'15,"0"0"1"-15,2-10 2 16,8 1 0-16,9-9 0 0,5-1 0 15,10-5-3-15,7-8-14 16,-14-3-62-16,29 2-4 16</inkml:trace>
  <inkml:trace contextRef="#ctx0" brushRef="#br0" timeOffset="4889.1725">18238 4178 422 0,'0'0'5'15,"0"0"4"-15,0 0 1 16,0 0 2-16,0 0 1 16,0 0 0-16,2-8 2 0,-2 8-3 15,0-14-12-15,-2 4 0 16,-2 2 0-16,4 8 0 15,-12-17 0-15,12 17 0 0,-15-14 0 16,15 14 0-16,-16-11 0 16,16 11 0-16,-16-9 0 15,16 9 0-15,-12-6 0 16,12 6 0-16,-13 0 0 0,13 0 0 16,-10 0 0-16,10 0 0 15,-9 4 0-15,9-4 0 16,-9 15 0-16,6-7 0 15,-1 1 0-15,-5 6 0 16,6-4 0-16,-4 5 0 0,1-5 0 16,0 2 0-16,-1 0 0 15,1 1 0-15,2 1 0 16,4-1 0-16,3 2 0 16,4-1 0-16,5-3 0 0,5-3-8 15,-1-4-3-15,1-2 0 16,-2-6 1-16,0-11 2 15,-7-4 0-15,0-5 3 0,-4 0 3 16,-4 1 4-16,0 4 4 16,0 4 1-16,0 14 1 15,0 0 0-15,16 4 0 16,-6 11 0-16,1 1-3 16,7 0-4-16,-4-5-5 0,4-2-10 15,-18-9-35-15,15 0-31 16,-7-14 0-16</inkml:trace>
  <inkml:trace contextRef="#ctx0" brushRef="#br0" timeOffset="5127.1458">18456 4167 395 0,'0'0'6'0,"1"8"0"15,-1-8 0-15,0 0 0 0,9 5-2 16,-9-5-3-16,8-17 0 15,-5-5-2-15,0-9-6 16,-3-11-2-16,1-1 0 16,0 2 2-16,0 3 3 0,5 10 5 15,0 12 3-15,4 10 2 16,2 10 2-16,2 14 1 16,1 10 0-16,-1-2-9 15,4 1-65-15,-1-3-2 0</inkml:trace>
  <inkml:trace contextRef="#ctx0" brushRef="#br0" timeOffset="5359.0382">18754 3676 432 0,'0'0'7'15,"-8"0"3"-15,8 0 2 16,-17 11 2-16,10-2 0 0,-2 9 1 15,-1 6-8-15,2 3-7 16,2 8 0-16,6 3 0 16,5 4 0-16,4-4 0 15,5-1 0-15,4-10 0 0,2-13 0 16,7-2 0-16,0-19-72 16,-2-12-14-16</inkml:trace>
  <inkml:trace contextRef="#ctx0" brushRef="#br0" timeOffset="5630.4695">18977 3732 471 0,'0'0'6'0,"0"11"1"15,0-11 0-15,4 12 0 16,-4-12 0-16,15 0-1 0,-15 0-6 16,16-13 0-16,-12-9 0 15,7-2 0-15,-7-5 0 16,-4 1 0-16,0 3 0 15,-10 4 0-15,-1 5 0 16,-4 6 0-16,-1 10 0 0,-2 8 0 16,3 12 0-16,1 8 0 15,9 8 0-15,4 1 0 16,1 6 0-16,10-4 0 16,9-3 0-16,10-7 0 0,3-10 0 15,20-11-55-15,-1-8-28 16</inkml:trace>
  <inkml:trace contextRef="#ctx0" brushRef="#br0" timeOffset="6396.6713">17894 5178 378 0,'0'0'7'0,"0"0"3"0,-7 8 2 15,7 5 1-15,-1 1 3 16,7 8 1-16,6 5 2 16,4 9 0-16,9-2-6 15,1 2-6-15,3 0-7 0,-1-4 0 16,-1-6 0-16,-5-7 0 15,-9-14 0-15,-4-9 0 16,-6-21 0-16,-4-8 0 0,-9-7 0 16,2-10 0-16,-3 2-3 15,-1 2-2-15,6 7-1 16,5 13 2-16,2 13 3 16,11 13 1-16,7 13 2 0,2 11 1 15,4 4 0-15,1-4 0 16,1-1-1-16,-3-6 1 15,-3-13-2-15,-4-11 1 16,-2-10-2-16,0-12 0 16,-3-5 0-16,1 0 0 0,3 3 0 15,3 5 0-15,4 15 0 16,2 11 0-16,4 8 0 16,7 19 0-16,-2 4 0 0,0 5 0 15,1-2 0-15,-2-5-23 16,-2-9-56-16,-5-8-2 15</inkml:trace>
  <inkml:trace contextRef="#ctx0" brushRef="#br0" timeOffset="6935.0551">18715 4911 475 0,'0'0'6'0,"-9"5"0"0,9-5 2 15,-13 12 1-15,13-12-2 16,-11 9-7-16,11-9 0 16,-12 8 0-16,12-8 0 15,0 0 0-15,-1-10 0 0,1 10 0 16,-2-15 0-16,-3 6 0 16,-2-1 0-16,1 0 0 15,-5 3 0-15,3 1 0 16,8 6 0-16,-16-11 0 0,16 11 0 15,-11-4 0-15,11 4 0 16,-8 0 0-16,8 0 0 16,0 0 0-16,0 0 0 15,-12 8 0-15,12-8 0 0,-6 13 0 16,2-5 0-16,0 2 0 16,-2 4 0-16,-1 1 0 15,2-1 0-15,0 4 0 16,-1-2 0-16,0 3 0 15,1 3 0-15,3-1 0 0,2-2 0 16,0 2 0-16,4-2 0 16,5-2 0-16,2-7 0 15,6-4 0-15,0-6 0 0,2 0-4 16,5-9 0-16,-1 2 2 16,-2-4 0-16,2 4 1 15,-3-2 0-15,-5 4 1 16,0 2 1-16,-5 2 0 0,-10 1-1 15,13-7-4-15,-13-4-8 16,0-3-39-16,0 0-27 16,0 1-2-16</inkml:trace>
  <inkml:trace contextRef="#ctx0" brushRef="#br0" timeOffset="7353.0495">18689 4860 407 0,'0'0'4'0,"4"12"3"16,3-3 1-16,5 6-1 0,0 2 2 16,6 4-1-16,1 1 1 15,4 2-4-15,-4-8-9 16,3 0-30-16,-6-8-40 16,2-4-1-16</inkml:trace>
  <inkml:trace contextRef="#ctx0" brushRef="#br0" timeOffset="7667.1006">18943 4884 453 0,'0'0'3'15,"3"8"0"-15,7 1 1 16,1 0-1-16,2-3 1 15,-2 1 0-15,0-2 0 16,0-5 0-16,-11 0-2 16,0-17-1-16,-6-6 0 0,-13-3 0 15,0-4 0-15,-4-2 0 16,4 2 0-16,-1-1-1 16,6 9 1-16,8 3-1 15,6 7 1-15,0 12-1 0,16-12 1 16,6 6-2-16,0 4-5 15,6-11-19-15,-13-3-50 16,11 0-4-16</inkml:trace>
  <inkml:trace contextRef="#ctx0" brushRef="#br0" timeOffset="7871.4687">19064 4313 502 0,'0'0'4'0,"0"20"1"16,2 2-5-16,8 5 0 16,4 8 0-16,1 7 0 0,6 1 0 15,4 5 0-15,2-9 0 16,0 0 0-16,-2-11 0 16,0 0 0-16,-8 9-38 15,1-27-47-15</inkml:trace>
  <inkml:trace contextRef="#ctx0" brushRef="#br0" timeOffset="8137.4386">19273 4706 440 0,'0'0'3'0,"0"-15"-1"16,0-2 1-16,0-12 0 16,2-6 0-16,0-8 1 15,-1-3-1-15,0-4 1 0,2 6-4 16,-2 6 1-16,-1 9-1 16,3 11-2-16,-1 7-5 15,-2 11-12-15,14 21-46 16,-8-7-10-16</inkml:trace>
  <inkml:trace contextRef="#ctx0" brushRef="#br0" timeOffset="8527.2102">19352 4406 409 0,'0'0'7'0,"5"21"2"16,4-5 1-16,3 7 0 0,1-2 0 15,8 5-1-15,-1-5-5 16,7 3-30-16,-6-10-47 15,2-9-4-15</inkml:trace>
  <inkml:trace contextRef="#ctx0" brushRef="#br0" timeOffset="8842.8555">19600 4403 475 0,'0'0'3'0,"0"0"0"15,0 0 1-15,0 0-1 16,0 0 1-16,8-10-3 0,3-2-2 16,-1-9-4-16,5-2-6 15,-6-4 0-15,-3-1 1 16,-6 3 2-16,-4 2 3 16,-5 7 5-16,-8 5 4 15,2 9 6-15,-5 4 4 16,6 12 1-16,6 3 0 0,2 7-4 15,6 7-11-15,1 4 0 16,10-3 0-16,4 0 0 16,6-4 0-16,0-10 0 0,7-5 0 15,-8-4-38-15,11-15-45 16,-3-12-2-16</inkml:trace>
  <inkml:trace contextRef="#ctx0" brushRef="#br0" timeOffset="9079.0946">19956 4339 451 0,'0'0'4'0,"0"0"2"0,-14-2 2 16,6-7-1-16,-4-6 1 16,-2-7 1-16,0-5 0 15,-3-5 0-15,3-1-9 0,0-3 0 16,2 2 0-16,7 0 0 15,1 2 0-15,4 8 0 16,10-1 0-16,6 4 0 16,12-2 0-16,0-12 0 15,15 5-81-15,3 0-1 0</inkml:trace>
  <inkml:trace contextRef="#ctx0" brushRef="#br0" timeOffset="78450.7533">15592 5797 144 0,'0'0'8'0,"0"0"5"16,0 0 3-16,0 0 0 16,-4 8 0-16,4-8 0 15,0 0 1-15,0 0 1 16,0 0-5-16,0 0-5 0,0 0 0 15,0 0 4-15,4 0 1 16,-4 0 2-16,0 0-1 16,0 0-1-16,0 0 0 0,0 0-1 15,0 9-2-15,0-9-5 16,-1 13-1-16,1-2-1 16,0 3-2-16,0 4-1 15,1-2 1-15,0 6-1 0,5-3 1 16,-2 4 0-16,-1-1 0 15,-2 4 0-15,0-2 2 16,0 4-1-16,-1-2 1 0,0 4 0 16,2 2-1-16,0 0 1 15,1-2-1-15,1 2 0 16,0 4-1-16,1-8 1 16,3 8 0-16,2-5-2 15,-2-1 0-15,-2 0 1 0,1 4 0 16,0 0 1-16,-3 0-1 15,-1 4 0-15,-3-2 1 16,0 3-1-16,-1 4 1 16,-4 1 1-16,-1-1-1 0,2 0 0 15,-3 1 0-15,4-2 0 16,-1 2-1-16,1 0 0 16,-3-1 0-16,4 0 0 15,1 3 1-15,0 0-1 0,1 1 0 16,-1 5 0-16,1-3-1 15,-2 3 1-15,-1 2 1 16,0 0-2-16,-2-3 1 16,2 4-1-16,-2-4 1 0,-1-1 1 15,2-3-1-15,2 0 1 16,1-4-1-16,0 2 1 16,1-3-1-16,0-1 1 0,0 2-1 15,1-1 0-15,1 5 1 16,-2-3-1-16,1 5 0 15,-1 1 1-15,0 3-2 16,0 1 0-16,0 3 0 16,1-1 0-16,3-1 0 0,2-1-1 15,-2 2 1-15,1-3 0 16,5 1 0-16,0-2 1 16,-1 1-1-16,-1-2 1 15,1 2 0-15,0 1-1 0,-1-3 0 16,1 2 0-16,1-2 0 15,0-3 0-15,-2-1 0 16,3 3 0-16,-2-4 0 16,-1 0 1-16,-1 2-1 0,-1 0 1 15,-1-2-1-15,-2 4 0 16,-1-3 1-16,-1 0-1 16,0-1 0-16,-1 0 0 0,1-3 0 15,1-1 0-15,-1-4 0 16,1-1 0-16,1-4 0 15,-1-4-1-15,0-5 1 16,-2-4-1-16,3-1 0 16,2-7 0-16,3-2 0 0,-8-10 1 15,18 7-1-15,-8-4 0 16,-1-3 1-16,2 2 0 16,-2 0 0-16,1-1 0 15,-10-1 0-15,14 7 0 0,-14-7 0 16,16 5 0-16,-6-2 0 15,3 0-1-15,5-2 1 16,2 1 0-16,4-2 0 16,-1 0 0-16,4 0 0 0,1 0 1 15,3 0-1-15,2-3 0 16,1 1 0-16,2 1 0 16,0 1 1-16,1 0-1 0,7 0 0 15,-2 0 0-15,5 0 0 16,1 3 0-16,-4 0 0 15,4 0 0-15,0 1 0 16,-1 2 0-16,-5-1 0 0,4 2 0 16,-1 2 0-16,-3 0 0 15,2 2 0-15,-2 1 0 16,0 4 0-16,3-3-1 16,-4 1 1-16,2 1 0 15,-2-3 0-15,2-1-1 0,1-5 1 16,0 1-1-16,-5-6 1 15,7 1 0-15,-7-2 0 16,5-2 0-16,-5-2 1 16,4 0-1-16,-3-2 0 0,-3 0 0 15,5 3 0-15,-2 1 0 16,-1-3 0-16,1 2 0 16,-1-1 0-16,0-1 0 0,0 0 0 15,1-2 0-15,1 2 1 16,-5-1-1-16,4-1 0 15,1-2 0-15,-3 1 0 0,-2 2 1 16,0-2-1-16,0 1 0 16,-5 2 0-16,1 1 1 15,-2 2-1-15,-3 2 0 16,-1 0 1-16,-2 0-1 16,2 2 0-16,-6 2 0 15,4-1 0-15,1-3 0 0,-4 2 0 16,-5 0 0-16,8-1 0 15,-6 3 0-15,-1-4 0 16,2 3 0-16,-4 0 1 16,-1 2-1-16,1 1 0 0,-3-3 0 15,-2 4 0-15,1-3 0 16,0 0 0-16,-3-1 0 16,4-2-1-16,-2-1 1 0,0 0 0 15,0-1 0-15,-2-3 0 16,-8 4 0-16,17-14 0 15,-17 14 0-15,11-17 1 16,-8 7-1-16,1-2 0 0,1-2 0 16,1 0 0-16,-1-3 1 15,0-3-1-15,0 0 0 16,2-4 0-16,-1 2 0 16,-1-4 1-16,1-3-1 15,-5-2 1-15,3-1-1 0,-2-2 0 16,1 1 1-16,0-4-1 15,-2 2 0-15,0-1 0 16,0-3 0-16,-1 1 0 16,0-1 0-16,2-2 0 0,-1 0-1 15,0-1 1-15,1-4 0 16,-1-1 0-16,-1 1 0 16,2-2 1-16,-2-3-1 0,0 2 1 15,0 3-1-15,0-2 1 16,-2 1-1-16,-1 0 0 15,1 0 1-15,-1 1-2 16,1-3 1-16,-2 2 0 0,1-2-1 16,-1-2 1-16,3 3 0 15,-3-3 0-15,-1 0 1 16,-1 3-1-16,1-3 1 16,-1 1-1-16,1 1 0 15,2-2 1-15,1 0 0 0,-2 0-2 16,2-1 0-16,2 0 0 15,0 0 1-15,1-2-1 16,-1 3 1-16,-1-2 0 0,-1 3 0 16,0 0 0-16,-4 0 1 15,5 0-1-15,-3-1 0 16,1 2 1-16,0-1 0 16,-2 1 0-16,4-2 0 15,-3 0-1-15,0 1 0 0,1-2 1 16,2 1-1-16,0-6 0 15,1 1-1-15,0 0 1 16,2-1 0-16,5-3-1 0,-3 1 2 16,3 1-1-16,-1 2 0 15,-3 3 1-15,2 2-1 16,0 1 1-16,-5 2-1 16,0 3 0-16,-2 2 0 15,-3-5 0-15,2 4 0 0,0 0 0 16,0 0 0-16,2-2 0 15,1 6 0-15,0 1-1 16,0 7 1-16,0 6 0 0,0 2 1 16,-2 6-1-16,-4 6 1 15,-3 5-1-15,-1 5 1 16,-5-2 1-16,-2 2-2 16,0 2 0-16,-2-1 0 0,2-1 0 15,-4-1 0-15,1-2 0 16,-2 0 0-16,-1-4 0 15,-2 3 0-15,-2-3 0 16,-1 0 0-16,-2 1 0 0,-2 1 0 16,-2-2 0-16,-1-6 0 15,-4 5 0-15,-2 0 0 16,-1-6 0-16,-1 1 0 16,-1 0 0-16,-1 0 0 15,-5-1 0-15,1 5 0 0,-2 2 0 16,-1 2 0-16,-1 4 0 15,-3 1 0-15,-4 2 0 16,1 2 0-16,-1 3 0 16,-1 0 0-16,-2 0 0 0,1-2 0 15,0-1 0-15,-4-2 0 16,2 0 0-16,4 0 0 16,-4 0 0-16,1 0 0 0,2-1 0 15,-1 1 0-15,3-3 0 16,0 3 0-16,3 0 0 15,-2 0 0-15,2 0 0 16,1 0 0-16,0 0 0 0,1 0 0 16,0 0 0-16,-2 0 0 15,4 2 0-15,0 0 0 16,-2 3 0-16,4-3 0 0,1 6 0 16,-2 0 0-16,2 1 0 15,1-2 0-15,-1 1 0 16,1-2 0-16,1 1 0 15,0-2 0-15,3-1 0 16,-2-2 0-16,8 4 0 0,-4-3 0 16,10 4-12-16,1-5-67 15,4-1-2-15</inkml:trace>
  <inkml:trace contextRef="#ctx0" brushRef="#br0" timeOffset="156955.5496">16151 10621 295 0,'0'0'12'16,"0"0"4"-16,0 5 1 15,0 5 3-15,2 11 4 16,0 12 0-16,7 16 0 0,-1 12 2 15,2 10-11-15,2 10-4 16,3 4-1-16,1 3-4 16,1-8-4-16,4-8-13 15,-9-16-64-15,7-17-5 0</inkml:trace>
  <inkml:trace contextRef="#ctx0" brushRef="#br0" timeOffset="157477.6572">16589 10606 327 0,'0'0'7'16,"0"9"3"-16,0 6 4 0,2 12 2 16,1 9 1-16,4 11 1 15,5 12-1-15,1 10 0 16,6 6-5-16,-2-3-4 15,5-3-4-15,-4-11 0 0,0-9-3 16,-3-11 1-16,-2-14-1 16,-7-12 0-16,-6-12 0 15,0-7-1-15,-8-12 0 16,-7-9-1-16,-6-8 0 0,-3 0 0 16,-4 2 0-16,0 5 1 15,-3 9 0-15,4 13 1 16,-1 12 3-16,5 19 2 0,3 15 0 15,10 12 0-15,1 4 1 16,9 2-1-16,4-7-4 16,9-4-2-16,14-14 0 15,3-13 0-15,7-13 0 0,2-17-32 16,4-18-48-16,0-6-4 16</inkml:trace>
  <inkml:trace contextRef="#ctx0" brushRef="#br0" timeOffset="157782.8273">16927 11268 427 0,'0'0'2'16,"0"0"0"-16,0 0 1 15,13-3 1-15,-2-7 0 16,1-7-1-16,2-7 1 15,1-4-2-15,0-7 0 0,-2-5-1 16,-5 2 0-16,-3 2 2 16,-4 8 2-16,-4 8 2 15,-4 10 0-15,-5 10 3 16,2 6 0-16,-1 15 1 0,3 12-8 16,1 4-3-16,6-1 0 15,1 3 0-15,11-10 0 16,6 2 0-16,4-16 0 15,-5-6-83-15,20-6-2 0</inkml:trace>
  <inkml:trace contextRef="#ctx0" brushRef="#br0" timeOffset="158463.0373">17262 10931 346 0,'0'0'7'0,"0"0"3"16,-5 18 4-16,5-3 1 15,0 6 1-15,0 7 2 16,4 6 0-16,1 7 0 0,0 0-6 16,1 2-3-16,0-6-2 15,-2-6-3-15,2-8-2 16,-3-11-1-16,-3-12-1 16,5-17-1-16,-3-10-1 0,5-7-1 15,0-3 0-15,4-1 0 16,0 3 1-16,3 9 1 15,1 14 0-15,3 12 3 16,0 15-1-16,-1 11 2 0,-1 13 0 16,1 4 0-16,-1 2-2 15,-4-7-10-15,4-16-57 16,-6 2-12-16</inkml:trace>
  <inkml:trace contextRef="#ctx0" brushRef="#br0" timeOffset="158666.5484">17621 10757 448 0,'0'8'5'16,"4"13"2"-16,-1 10 0 16,9 8 2-16,0 12 0 15,5 6 0-15,2 6 1 0,6 7-3 16,1-6-7-16,-2-11 0 15,4-4-17-15,-3-11-61 16,-2-11-4-16</inkml:trace>
  <inkml:trace contextRef="#ctx0" brushRef="#br0" timeOffset="158877.4803">17533 11111 438 0,'0'0'3'0,"0"0"3"0,7 0 1 15,10-3 2-15,1-5 0 16,12-5 0-16,9-4 0 16,4-4-3-16,13-3-15 15,-1 2-59-15,5-7-11 0</inkml:trace>
  <inkml:trace contextRef="#ctx0" brushRef="#br0" timeOffset="159266.9929">18100 11217 456 0,'0'0'4'0,"0"0"0"15,-12 6 1-15,12-6-1 16,-15 0 0-16,9-6 0 0,-1-9-1 15,3-9-3-15,0-12-4 16,2-3-2-16,0-10 1 16,0 1 0-16,-1 6 3 15,-6 6 1-15,2 12 3 0,-6 7 2 16,1 12 2-16,-1 5 0 16,2 10-1-16,4 2-4 15,7-12-9-15,0 15-28 0,9-14-43 16,9-1 0-16</inkml:trace>
  <inkml:trace contextRef="#ctx0" brushRef="#br0" timeOffset="159532.8532">18406 10826 325 0,'0'0'8'16,"0"0"5"-16,-2-16 6 0,2 16 2 15,-11-8 2-15,11 8 1 16,-21 0 0-16,6 3 2 16,-1 14-7-16,-5 11-10 15,4 2-9-15,-4 12 0 16,5 3 0-16,3 0 0 0,5 0 0 16,7-5 0-16,4-1 0 15,10-17 0-15,12-5 0 16,1-12 0-16,12-13-44 15,2-8-40-15,0-1-2 0</inkml:trace>
  <inkml:trace contextRef="#ctx0" brushRef="#br0" timeOffset="160038.8767">18703 10931 426 0,'0'0'4'0,"0"0"4"16,0 0-1-16,0 0 2 15,0 0 3-15,0-11 0 0,0 11 2 16,0-9 0-16,0 9-9 16,-4-10-5-16,4 10 0 15,-9-14 0-15,9 14 0 16,-10-16 0-16,10 16 0 0,-12-12 0 16,12 12 0-16,-12-15 0 15,12 15 0-15,-11-9 0 16,11 9 0-16,-9-6 0 15,9 6 0-15,-9-7 0 0,9 7 0 16,-8-1 0-16,8 1 0 16,0 0 0-16,-11 0 0 15,11 0 0-15,0 0 0 16,-11 8 0-16,11-8 0 16,-9 16 0-16,5-5 0 0,0 5 0 15,-3 4 0-15,2 2 0 16,-2-2 0-16,2 1 0 15,0 0 0-15,5-5 0 0,0-5 0 16,0-11 0-16,8 10 0 16,3-8 0-16,4 2 0 15,5 5-2-15,2 5 2 16,2 4 0-16,-4 6 0 0,3 3 0 16,-4-2 0-16,-6-8 2 15,0-10-2-15,-5-9 0 16,-5-20-4-16,0-14-7 15,-3-22-22-15,-11-15-45 0,9-6-3 16</inkml:trace>
  <inkml:trace contextRef="#ctx0" brushRef="#br0" timeOffset="160248.5953">18752 10471 388 0,'0'0'6'0,"0"0"2"0,0 0 0 16,0 0 2-16,0 0 0 15,13 5 0-15,-13-5 1 16,15 4 2-16,-4-1-5 15,2 7 0-15,-2 4 0 16,4 10 0-16,-4 13 0 0,5 9-1 16,-4 9-7-16,2 8 0 15,-2 3 0-15,3 4 0 16,-1-7 0-16,-1-2 0 16,4-9 0-16,-6-11 0 0,-3-5-82 15,5-6-2-15</inkml:trace>
  <inkml:trace contextRef="#ctx0" brushRef="#br0" timeOffset="161028.5903">19632 10892 406 0,'0'0'5'0,"0"0"3"0,-6-14 2 16,6 14 2-16,-11-16 1 15,3 7 0-15,-6 0 2 16,-2 2-1-16,-4 5-3 16,-5 2-7-16,-1 12-4 15,-3 6 0-15,3 6 0 0,0 6 0 16,7 0 0-16,5 3 0 15,11 0 0-15,5-4 0 16,15-1 0-16,10-6 0 16,5-4 0-16,5 1 0 0,3-3 0 15,-5 1 0-15,-3 2 0 16,-11 3 0-16,-7 2 0 16,-13 0 0-16,-2 3 0 0,-15-3 0 15,-4-6 0-15,-4-5 0 16,-3-13-13-16,4-5-66 15,8-8-3-15</inkml:trace>
  <inkml:trace contextRef="#ctx0" brushRef="#br0" timeOffset="161287.3333">19725 11145 462 0,'0'0'2'0,"0"0"1"16,0 0 0-16,9-6 1 15,2-7 0-15,-2-5 0 16,3-9 0-16,5-3 0 16,-3-6-1-16,-2-3-1 15,-2 3 0-15,-4 3 0 0,-6 11 1 16,-1 10-1-16,-8 13 1 16,-4 18 1-16,-2 14-4 15,3 8 0-15,1 5 0 0,8 5 0 16,3-4 0-16,15-2-13 15,9-14-65-15,11-10-3 16</inkml:trace>
  <inkml:trace contextRef="#ctx0" brushRef="#br0" timeOffset="161899.6943">20144 10859 275 0,'0'0'3'15,"0"0"0"-15,0 0 4 0,0 0 6 16,0 0 4-16,-4-6 4 16,4 6 2-16,0 0 4 15,0 0-3-15,0 0 1 0,0 0-7 16,0 0-2-16,0 0-5 16,0 0-4-16,0 0-2 15,0 0-2-15,0 0-1 16,0 0-1-16,0 0 0 0,0 0 0 15,-11-5 0-15,11 5 0 16,0 0-1-16,0 0 1 16,-11 0-1-16,11 0 0 0,-12 11 0 15,0 1-1-15,0 2 1 16,-2 7-1-16,-2 4 1 16,-3 5 0-16,-1 1 0 15,-1 2 0-15,6-1-1 0,0-5 0 16,5-6 0-16,7-12 0 15,3-9-2-15,6-9-1 16,10-9-1-16,8-5 0 16,3 1 0-16,2 4 1 15,2 11 1-15,-3 9 4 0,0 25 3 16,-7 16 2-16,-4 19 2 16,-7 9 1-16,-3 8 0 15,-6-1-6-15,-1-9-3 16,2-3-14-16,9-18-64 0,-6-20-4 15</inkml:trace>
  <inkml:trace contextRef="#ctx0" brushRef="#br0" timeOffset="162254.8491">20391 10887 449 0,'0'10'5'0,"-1"13"1"16,1 6 1-16,0 7 1 16,0 4 0-16,3 2 0 15,3-1-1-15,3-2-2 16,5-18-7-16,-1-17-3 15,6-13-3-15,-2-15-1 0,0-15 1 16,0-4 0-16,-3 1 3 16,0 6 6-16,-5 10 3 15,3 16 4-15,-12 10 3 16,18 24 0-16,-5 10 0 0,1 7-4 16,6 6-7-16,-2-10-14 15,6 0-64-15,2-8-4 16</inkml:trace>
  <inkml:trace contextRef="#ctx0" brushRef="#br0" timeOffset="162805.4987">20803 10976 282 0,'0'0'3'15,"0"-8"1"-15,1-5 2 0,5-2 0 16,-3-8 1-16,6-2 4 16,-4-2 7-16,-1-3 4 15,3 5 2-15,-7 5-1 16,0 8-1-16,0 12 1 0,-8 12-2 16,-3 13-3-16,4 13-6 15,2 8-3-15,1 2-9 16,4 2 0-16,9-5 0 15,9-9 0-15,5-11-2 16,14-7-40-16,2-17-38 0,-1-4-4 16</inkml:trace>
  <inkml:trace contextRef="#ctx0" brushRef="#br0" timeOffset="163181.4141">21063 10847 387 0,'0'0'7'0,"-5"18"2"15,4 4 1-15,1 5 1 16,1 2 0-16,4 4 1 15,2 1-1-15,5-1 1 16,1-9-8-16,1-10-2 0,-2-14-3 16,2-9-2-16,0-16 0 15,-2-12-2-15,1-5 1 16,2 0-1-16,0-4 1 16,2 11 2-16,-2 9 2 0,2 17 2 15,-1 9 2-15,1 25 1 16,-6 8 1-16,1 9-1 15,0 5-1-15,-4 2-6 16,7-6-39-16,-2-4-34 0,-1-12-3 16</inkml:trace>
  <inkml:trace contextRef="#ctx0" brushRef="#br0" timeOffset="163534.9969">21614 10743 406 0,'0'0'4'0,"0"0"3"16,-8-8 2-16,8 8 1 0,-18-8 2 16,10 4 0-16,-7 1 1 15,-1 3 1-15,-1 10-3 16,1 9-3-16,1 4-3 16,4 8-5-16,0 2 0 0,9 6 0 15,2 0 0-15,9-9 0 16,7-2 0-16,6-11-16 15,8-8-63-15,3-4-3 0</inkml:trace>
  <inkml:trace contextRef="#ctx0" brushRef="#br0" timeOffset="163870.8693">21768 10931 409 0,'0'0'2'0,"0"0"3"0,0 0 0 16,9-3 3-16,-9 3 1 16,22-14-2-16,-8 1 2 15,5-8 1-15,-4-6-2 0,5-4-2 16,-9-5-2-16,1-3-1 16,-5-2-1-16,-6 4 1 15,-3 1-2-15,-7 6 0 0,-5 9-1 16,0 12 0-16,-3 9-1 15,3 12 0-15,-1 18 1 16,7 10-1-16,5 10 2 16,3 5 0-16,4 3 0 0,10-5 2 15,9-2-1-15,8-6 1 16,11-11 0-16,10-13-4 16,3-13-10-16,14-8-65 15,4-13-3-15</inkml:trace>
  <inkml:trace contextRef="#ctx0" brushRef="#br0" timeOffset="173621.604">4846 15938 321 0,'0'0'4'0,"0"0"4"15,0 0 2-15,0 0 2 16,0 0 2-16,-5 11 2 16,5-11 0-16,0 17 1 0,2 3-2 15,3 2-2-15,2 7-2 16,2 6-2-16,2 6 0 16,-1 5-2-16,3 6-2 15,0-2 0-15,-1 1-2 0,1-2-2 16,-3-5 1-16,-4-4-1 15,2-6 1-15,-3-7 0 16,-2-7 0-16,-3-6 0 16,0-2 0-16,0-12 0 0,0 9-2 15,0-9 0-15,0 0 0 16,0 0 0-16,-2-12 0 16,-1 0 0-16,-4-5 0 15,3-4 0-15,0-8 0 0,-3-7 0 16,-1-7 0-16,0-2 0 15,1-3 0-15,3-1 0 16,-3-1 0-16,0 1 0 16,3 6 0-16,2 3 0 0,1 5 0 15,1 5 0-15,0 4 0 16,5 4 0-16,3 4 0 16,4 4 0-16,5 3-2 0,1 3 0 15,8 1-1-15,1 4-1 16,4 1 1-16,-1 2 0 15,-1 0 1-15,-3 5-1 16,-4 2 2-16,-5-1 0 16,-4 3 1-16,-6 3 0 15,-5 1 1-15,-2 3 0 0,-8 3 0 16,-1 3 1-16,-3 2-1 16,-3 0 0-16,0 1 0 15,0-2 0-15,3 1 0 0,1-1-1 16,5-3 0-16,5 2-1 15,2 1 0-15,10 3-1 16,6 4 1-16,3 1 0 16,7 5 1-16,1 0 0 0,-1 3 0 15,0 0 0-15,-4-4 0 16,-2-2 1-16,-7-6-3 16,2 2-22-16,5-12-51 15,-14-8-4-15</inkml:trace>
  <inkml:trace contextRef="#ctx0" brushRef="#br0" timeOffset="174170.9155">5523 16390 301 0,'0'0'5'0,"7"0"3"15,4 0 3-15,-1-8 0 16,7-7 1-16,-1-3-1 15,3-6 2-15,-4-6 1 0,1-5-5 16,-10 0-2-16,-4 0 1 16,-2 6 1-16,-8 10 1 15,-4 14 2-15,-5 9 0 0,-1 23 2 16,-3 16 0-16,7 11-1 16,-1 8-3-16,6 2-3 15,5 1-7-15,4-8 0 16,7-8 0-16,10-13 0 15,8-12 0-15,2-19-37 0,8-5-44 16,5-10-3-16</inkml:trace>
  <inkml:trace contextRef="#ctx0" brushRef="#br0" timeOffset="174686.9661">5901 16185 415 0,'0'0'5'0,"-2"23"4"16,2 7 1-16,1 13 1 0,4 8 1 16,3 8 1-16,4 7-1 15,0 8 0-15,4-5-4 16,-4-8-4-16,1-10-4 16,-3-15 0-16,-6-10 0 0,-4-16 0 15,0-10 0-15,-15-26 0 16,-4-13 0-16,-2-17 0 15,-1-8 0-15,-2-5-3 16,6-3-1-16,2 4-1 0,7 8 1 16,6 11 2-16,5 13 0 15,10 16 2-15,7 11 0 16,7 9 1-16,0 11 1 16,4 11 1-16,-1 5 0 15,-3 7 1-15,-5 1 0 0,-8 3-1 16,-6-5-3-16,-7 0 0 15,-7-8 0-15,-8-8 0 16,-6-6 0-16,-4-11-34 16,0-3-46-16,6-5-3 0</inkml:trace>
  <inkml:trace contextRef="#ctx0" brushRef="#br0" timeOffset="175050.0543">6280 15637 388 0,'0'0'9'0,"0"0"1"0,-5 4 4 16,4 11 1-16,1 9 2 16,0 11 0-16,0 11 0 15,7 15 1-15,3 12-12 0,1 8-6 16,3 1 0-16,1-2 0 15,6 2 0-15,-6-13-28 16,7 0-52-16,-1-15-4 16</inkml:trace>
  <inkml:trace contextRef="#ctx0" brushRef="#br0" timeOffset="175721.3853">6757 16247 326 0,'0'0'12'15,"0"0"5"-15,0 0 3 16,0-5 3-16,0 5 1 0,0 0 0 15,-3-11 1-15,3 11 0 16,0 0-10-16,-13-11-15 16,13 11 0-16,-11-12 0 15,11 12 0-15,-14-17 0 0,10 8 0 16,-3-2 0-16,0 0 0 16,-1-4 0-16,1 6 0 15,-1-4 0-15,2 5 0 16,6 8 0-16,-11-16 0 15,11 16 0-15,0 0 0 0,-10-8 0 16,10 8 0-16,0 0 0 16,0 0 0-16,0 0 0 15,-10-1 0-15,10 1 0 16,0 0 0-16,-11 0 0 0,11 0 0 16,0 0 0-16,-11 0 0 15,11 0 0-15,-12 7 0 16,12-7 0-16,-11 16 0 15,5-6 0-15,-2 3 0 0,0 1 0 16,3 3-3-16,-2 2 1 16,2 6-1-16,1 1 1 15,1 3 0-15,3-2 1 0,0 2-1 16,0-3 1-16,3-4 0 16,3-5 0-16,1-7 0 15,1-10 0-15,3-3-2 16,0-9 0-16,0 0 0 15,4 0 0-15,0 7 1 0,3 3-1 16,-1 4 1-16,1 10 0 16,-1 7 2-16,-1 2 1 15,0 0-2-15,-4-7-8 16,3-6-63-16,-7-6-4 0</inkml:trace>
  <inkml:trace contextRef="#ctx0" brushRef="#br0" timeOffset="176077.058">7096 16095 386 0,'0'0'7'0,"0"0"2"0,0 0 4 15,0 0 1-15,-11-8 1 16,11 8 2-16,-14-1-1 16,5 1 1-16,-2 0-6 0,1 9-5 15,0 6-6-15,0 6 0 16,3 10 0-16,1 3 0 15,4 6 0-15,2 0 0 16,6-3 0-16,7-2 0 0,3-6-2 16,8-7-17-16,0-1-57 15,1-21-5-15</inkml:trace>
  <inkml:trace contextRef="#ctx0" brushRef="#br0" timeOffset="176329.4176">7238 16308 389 0,'0'0'4'0,"0"0"3"15,0 0 2-15,14 0 2 16,-14 0 0-16,10-17 1 16,0 2 0-16,-1-2 1 0,-1-6-4 15,-1-4-3-15,-2 2-2 16,-2 1 0-16,-2 5-1 16,-1 7 0-16,0 12 1 15,-12-1 0-15,5 10-1 16,-2 16 0-16,-1 8-3 0,5 6 0 15,4 0 0-15,1 1 0 16,8-4 0-16,12-3 0 16,3-11 0-16,10-6-15 0,-5-15-64 15,13-4-2-15</inkml:trace>
  <inkml:trace contextRef="#ctx0" brushRef="#br0" timeOffset="176998.7436">7606 16166 371 0,'0'0'5'0,"0"17"4"15,0 1 1-15,0 8 1 16,2 5 1-16,1 6-1 0,6 3 1 16,-3 0-1-16,2-8-4 15,2-6-4-15,0-20-1 16,2-12-1-16,0-25 0 15,0-13-1-15,-2-11-1 0,3-3 1 16,-2 1 1-16,0 5 2 16,1 15 0-16,-3 20 3 15,5 18 0-15,-2 20 2 0,0 13 0 16,2 7 0-16,-1 0-5 16,3 1-3-16,-1-9 0 15,1-16 0-15,-2-16 0 16,1-9 0-16,3-16 0 15,-2-5 0-15,0-6 0 0,2 3 0 16,-4 6 0-16,1 12 0 16,-2 14 0-16,-3 13 0 15,4 19 0-15,-4 6 0 16,3 10 0-16,2 3 0 0,0-8 0 16,6 0-15-16,9-11-65 15,-4-17-2-15</inkml:trace>
  <inkml:trace contextRef="#ctx0" brushRef="#br0" timeOffset="177458.7672">8448 16359 376 0,'0'0'4'16,"0"0"2"-16,11-1 2 0,-1-9 0 16,0-7 1-16,5-5 0 15,-4-8 1-15,2-6 0 16,-4-4-4-16,-6-2-2 16,-3 1 1-16,-6 11 1 15,-9 15 2-15,-1 12 0 0,-2 15 1 16,-5 20 0-16,4 17 0 15,1 11-2-15,7 2-7 16,4 2 0-16,7-7 0 0,10-7 0 16,5-14 0-16,14-14 0 15,0-7-80-15,11-18-3 16</inkml:trace>
  <inkml:trace contextRef="#ctx0" brushRef="#br0" timeOffset="177982.9379">8707 16126 378 0,'0'0'6'15,"-1"12"3"-15,3 5 2 16,1 5 2-16,3 9 0 16,0 7 2-16,0 4 0 15,0 4 0-15,3-3-5 0,-2-4-3 16,-2-10-4-16,2-9-1 16,-7-20 0-16,14-2-3 15,-7-23 1-15,-2-7-2 16,2-6 1-16,3-1 0 0,2-1 0 15,-4 7 0-15,6 12 0 16,-2 14 2-16,5 12-1 16,-4 17 1-16,3 9 0 0,-3 7 0 15,1 0-1-15,-1 4-5 16,-3-10-14-16,-1-7-56 16,1-12-4-16</inkml:trace>
  <inkml:trace contextRef="#ctx0" brushRef="#br0" timeOffset="178171.2617">9139 15800 420 0,'0'0'8'16,"3"19"2"-16,-3 5 0 0,0 12 3 16,2 15 1-16,4 8 0 15,1 13 0-15,-1 6-6 16,2-2-8-16,6-3 0 15,-2-12 0-15,6-4-2 0,-6-14-77 16,2-13-4-16</inkml:trace>
  <inkml:trace contextRef="#ctx0" brushRef="#br0" timeOffset="178361.3576">9015 16344 454 0,'0'0'3'16,"0"0"0"-16,0 0 2 0,15-4 0 16,5-6 0-16,6-5 0 15,8-2 1-15,10-5-2 16,14-2-9-16,0-3-35 0,16 0-36 16,7 0-1-16</inkml:trace>
  <inkml:trace contextRef="#ctx0" brushRef="#br0" timeOffset="178946.8313">10175 15566 407 0,'0'0'5'16,"0"13"2"-16,0 5 2 16,3 11 1-16,3 11 1 0,2 11 1 15,3 15 1-15,0 9 0 16,6 7-4-16,-2 0-3 16,-1 0-1-16,0-5-1 15,-3-9-4-15,-4-12 0 16,-3-12 0-16,-2-11 0 0,-2-10 0 15,0-13 0-15,0-10 0 16,-7-4-2-16,5-10 0 16,0-5-1-16,2-1 1 0,0 0 1 15,7-1 0-15,10 4 0 16,1 6 0-16,5 5 1 16,3 6 0-16,-3 3 0 15,0 9 1-15,-6 3 0 0,-5 5 1 16,-8 2 0-16,-5-2 1 15,-13-4-2-15,-6-5-1 16,-6-11-4-16,-1 0-12 16,-5-2-45-16,3-16-18 15,2-1-2-15</inkml:trace>
  <inkml:trace contextRef="#ctx0" brushRef="#br0" timeOffset="179449.8439">10536 16148 391 0,'0'0'8'0,"0"17"1"16,0 2 1-16,0 8 1 0,1 0 1 16,4 5-1-16,3 0 1 15,1-1-1-15,2-8-6 16,3-9-3-16,3-14-3 15,1-9-1-15,0-8-1 0,2-5-1 16,-3 0 0-16,4 3-1 16,3 6-1-16,-3 7 1 15,4 10 0-15,-2 14 2 0,4 11 0 16,-1 9 0-16,1 3 4 16,-7 6 2-16,-5 4 1 15,-6 3 2-15,-4 0 3 16,-7-1 1-16,-13-2 1 15,-11-3-1-15,-9-7-1 0,-13-9-5 16,-7-11-3-16,-5-10-8 16,-7-10-27-16,1-3-45 15,7-8-3-15</inkml:trace>
  <inkml:trace contextRef="#ctx0" brushRef="#br0" timeOffset="180278.5026">11763 15538 419 0,'0'0'5'0,"0"0"1"16,-1 7 2-16,-2 9 2 0,3 9 0 15,0 9 1-15,7 15 0 16,-1 13 1-16,6 13-3 15,1 7-3-15,6 9-2 16,1-2-4-16,0-1 0 0,2-6 0 16,1-10 0-16,-4-12 0 15,-1-11 0-15,-2-9 0 16,-3-12 0-16,-7-9 0 16,-6-19 0-16,13 2 0 15,-11-12 0-15,-1-18 0 0,-1-9-2 16,2-11 0-16,0-7 1 15,2-6-1-15,3 1 0 16,3 7-1-16,2 6 1 16,2 13 0-16,3 15 2 0,4 17 1 15,0 13 2-15,0 16 1 16,0 14 0-16,-2 7 0 16,-3 8-4-16,-2 2 0 0,-5-5 0 15,3-4 0-15,-9-12 0 16,7-2-20-16,-4-16-58 15,2-8-4-15</inkml:trace>
  <inkml:trace contextRef="#ctx0" brushRef="#br0" timeOffset="180739.4925">12426 16269 412 0,'0'0'4'0,"-4"19"3"16,1-2 0-16,3 3 1 16,0 0 0-16,7-3 1 15,3-1 0-15,4-3 0 0,6-13-3 16,2-10-3-16,5-13 0 16,-1-8 0-16,-2-6-1 15,-3-4 1-15,-6-7-2 16,0 0 0-16,-9 6 1 15,-5 4-1-15,-3 6 1 0,-8 6 1 16,-3 11-1-16,-3 12 0 16,-6 6 2-16,2 15-4 15,2 8 0-15,1 0 0 0,6 8 0 16,1-4 0-16,10-1-25 16,0-4-52-16,15-7-4 15</inkml:trace>
  <inkml:trace contextRef="#ctx0" brushRef="#br0" timeOffset="181442.414">12863 16009 355 0,'-3'8'8'15,"3"10"4"-15,-1 3 2 16,0 7 0-16,1 1 0 15,1 6 1-15,3-1 0 0,1 1 0 16,5-9-8-16,-1-7-3 16,0-10-2-16,3-7 0 15,-1-5-1-15,-3-15 0 16,4-6-1-16,-3-6-1 0,-1-6 1 16,4 2-2-16,-2 2 1 15,2 5 1-15,0 14 0 16,5 10 1-16,-2 8 0 15,2 14 1-15,-1 8 0 16,3 2 1-16,-2 3-1 0,0-3-1 16,0-11 0-16,-2-7-1 15,-1-11 0-15,0-14 0 16,1-10-1-16,0-5 0 16,0-4 0-16,0 2 1 0,2 7 0 15,-2 12 2-15,1 12 0 16,-2 11 1-16,-1 17 0 15,-1 10 1-15,2 4-1 16,-5 3-1-16,8-1-9 0,-7-10-36 16,2-10-35-16,4-10-1 15</inkml:trace>
  <inkml:trace contextRef="#ctx0" brushRef="#br0" timeOffset="181946.9912">13639 16174 404 0,'0'0'3'15,"0"0"2"-15,-1 13 1 16,1-13 0-16,6 14 2 15,5-6 0-15,2-4 1 16,4-1 0-16,1-3-3 16,3-7 0-16,-2-7-2 0,-4-4 0 15,-1-6-2-15,-7-3 0 16,-5-3-1-16,-2-1 1 16,-10 0-1-16,-5 2 1 15,-4 5-1-15,0 6 1 0,-6 9 1 16,4 9-1-16,2 9 0 15,1 11 1-15,5 8-1 16,4-2-3-16,4 2-6 0,5-6-16 16,0-5-53-16,8-5-3 15</inkml:trace>
  <inkml:trace contextRef="#ctx0" brushRef="#br0" timeOffset="182303.8258">13942 15633 483 0,'0'9'3'16,"0"11"1"-16,0 10 1 16,0 9 1-16,0 8-1 15,1 14 0-15,2 4-5 16,0 7 0-16,2-3 0 15,1-4 0-15,-1-10 0 0,7-9-48 16,0-3-31-16,-1-11-5 16</inkml:trace>
  <inkml:trace contextRef="#ctx0" brushRef="#br0" timeOffset="182812.9434">14269 16131 325 0,'0'0'6'0,"0"14"2"0,2 2 2 15,5 0 1-15,-1 1 3 16,9 0 1-16,-2-1-1 15,6-5 2-15,-2-9-4 0,1-5-3 16,0-17-1-16,-4-6-3 16,-4-8 1-16,-6-5-1 15,-4-4 1-15,-2 2 0 16,-8 2 0-16,-6 7 1 16,-2 9 0-16,-5 8 0 0,2 13 1 15,1 7-8-15,0 17 0 16,4 9 0-16,0 4 0 15,6 7 0-15,4-5 0 16,6 4 0-16,0-14-29 0,11-3-50 16,5-13-2-16</inkml:trace>
  <inkml:trace contextRef="#ctx0" brushRef="#br0" timeOffset="183559.4803">14845 15993 415 0,'0'0'5'16,"0"0"3"-16,0 0 2 15,0 0-1-15,0 0 2 16,0 0 2-16,0 0-1 16,-11-7 2-16,11 7-5 0,0 0-4 15,-13-10-5-15,13 10 0 16,-13-11 0-16,13 11 0 16,-15-11 0-16,15 11 0 15,-16-9 0-15,16 9 0 0,-14-3 0 16,14 3 0-16,-15 0 0 15,15 0 0-15,-15 12 0 16,6 0 0-16,-2 3 0 16,-1 4 0-16,0 6 0 0,2 4 0 15,-2 2 0-15,4 0 0 16,5 1 0-16,3-3 0 16,1-8 0-16,10-8 0 15,4-11 0-15,5-3 0 0,2-13-2 16,1-5-1-16,3-5 0 15,-2 0 0-15,-1 6 1 16,0 9 1-16,0 12 0 16,-1 18 0-16,4 12 0 15,0 14 1-15,2 10 1 0,-3 9 0 16,1 5 0-16,-11 1-1 16,0 3 1-16,-10 0 1 15,-5-4 1-15,-13-4 0 0,-8-6 0 16,-8-8-1-16,-9-12-2 15,-3-14 0-15,-9-13-6 16,3-13-21-16,7-9-52 16,-8-16-4-16</inkml:trace>
  <inkml:trace contextRef="#ctx0" brushRef="#br0" timeOffset="184081.8571">15246 16298 352 0,'0'0'3'0,"0"0"1"0,9 9 2 15,0-9 1-15,6-4 0 16,-1-8 3-16,5-3 0 16,-1-6 1-16,-2-9-2 15,0-4-1-15,-8-1-1 16,-4-2 1-16,-4 4 2 0,-7 3 0 16,-8 6 0-16,-1 7-1 15,-6 7 0-15,-1 10 0 16,3 12-1-16,-3 12-4 0,3 5-4 15,6 5 0-15,2 4 0 16,10-3 0-16,2-4 0 16,13-5-7-16,2-15-29 15,11-9-43-15,2-9-2 0</inkml:trace>
  <inkml:trace contextRef="#ctx0" brushRef="#br0" timeOffset="184319.4913">15513 15988 409 0,'0'0'7'15,"-8"24"3"-15,3 1 2 0,0 5-1 16,0 5 1-16,4 0 1 16,1 2-1-16,0-3 0 15,11-11-6-15,4-16-3 16,4-9-2-16,-1-20-1 16,3-8 0-16,-2-2 0 0,-3-4 0 15,1 7 1-15,-5 6 1 16,0 17-2-16,-12 6 0 15,14 20 0-15,-6 9 0 16,4 3 0-16,-1 4 0 0,5-7-3 16,8-5-74-16,-1-10-4 15</inkml:trace>
  <inkml:trace contextRef="#ctx0" brushRef="#br0" timeOffset="184731.3577">15880 15911 469 0,'0'0'3'0,"0"0"2"16,0 0 1-16,0 0 0 16,0 0 0-16,-15 2 1 0,15-2-1 15,-19 17-3-15,8-2-3 16,-1 3 0-16,1 7 0 16,6 2 0-16,4 2 0 15,2 0 0-15,4 0 0 0,12 0 0 16,1-3-7-16,5-1 0 15,-1-1-2-15,-1 1 0 16,-5 3 1-16,-3 4 3 16,-7 4 0-16,-6-4 3 0,-3 3 2 15,-13-2 0-15,-7-8-6 16,-3-8-31-16,-7-9-35 16,0-8-2-16</inkml:trace>
  <inkml:trace contextRef="#ctx0" brushRef="#br0" timeOffset="185533.8789">16806 16387 375 0,'0'0'5'0,"0"0"5"16,5 15 2-16,-5-15 1 16,0 0 0-16,0 0 1 15,0 0 1-15,0-7 0 0,-3-13-4 16,-3-7-4-16,-6-5-2 16,5-1-1-16,-1 0-1 15,0 1-1-15,5 5 0 16,2 2 0-16,1 9-1 0,8 3 1 15,3 5-2-15,8 0 0 16,-1 6 0-16,7-1 0 16,2 3 0-16,2 3 0 15,3 1 0-15,-3 2 0 0,2 1-2 16,-1 0 2-16,-4 0 0 16,-1-4 0-16,-4-1 0 15,-3-2 0-15,-1-5 2 16,-3-8-2-16,-3-4-2 0,-1-4 2 15,-3-3 0-15,0 0 2 16,-6-2-2-16,-1 1 0 16,-7 8 0-16,-2 3 0 15,-7 11 0-15,-2 6 0 16,0 14 0-16,1 10 0 0,2 6 0 16,4 8 0-16,4 0 0 15,7-1 0-15,6-4 0 16,11-3 0-16,5-16-15 15,8-17-54-15,5 3-12 0</inkml:trace>
  <inkml:trace contextRef="#ctx0" brushRef="#br0" timeOffset="185908.7665">17467 16024 432 0,'0'0'6'15,"0"0"0"-15,0 0 2 16,0 0 2-16,0 0 1 0,0 0 1 16,-13 0 0-16,13 0 2 15,-16 8-14-15,9 5 0 16,-2 5 0-16,2 9 0 0,-2 6 0 16,6 6 0-16,-2 2 0 15,5-1 0-15,6-2 0 16,10-4 0-16,-1-13-19 15,-5-9-61-15,18-9-3 16</inkml:trace>
  <inkml:trace contextRef="#ctx0" brushRef="#br0" timeOffset="186216.5697">17672 16380 435 0,'0'0'0'0,"0"0"1"0,0 0 1 16,6-10-1-16,6-4 1 15,3-3 0-15,1-4 1 16,5-5-1-16,-1-3 1 16,-3-2 1-16,0 0 0 0,-7-1-1 15,-3 0 1-15,-7 5 0 16,-3-1 1-16,-10 2-1 16,-6 5 1-16,-1 1 0 15,-3 5-2-15,-2 10 1 0,0 5-1 16,-1 8 1-16,5 13 0 15,1 6 0-15,2 5-4 16,9 3 0-16,0-3 0 16,6 0 0-16,3-6 0 0,9-7-10 15,-4-10-31-15,13-8-38 16,8-5-1-16</inkml:trace>
  <inkml:trace contextRef="#ctx0" brushRef="#br0" timeOffset="186976.7512">18029 16075 369 0,'0'0'7'0,"-2"21"3"16,-1-2 1-16,3 6 0 15,0 7 1-15,0 2 0 16,0 3 0-16,4 3 0 0,2-11-7 16,-1-7-2-16,6-13-1 15,-2-9 0-15,3-16-2 16,-2-11 0-16,-1-8 0 0,4-5-1 15,-3 0-1-15,-1 3 2 16,4 12 1-16,-2 11 0 16,0 12 0-16,3 11 1 15,-1 12 1-15,3 7 0 16,0 1 1-16,2 0-1 0,1-12-3 16,-2-8 0-16,4-9 0 15,-1-11-1-15,-1-11 0 16,-1-9 0-16,-1-2-1 15,-3 1 2-15,-1 4 0 16,-4 13 2-16,-9 15 1 0,10 4 0 16,-8 19-1-16,5 11 1 15,1 7-3-15,-2 5-7 16,9-1-24-16,3-6-45 0,3-8-1 16</inkml:trace>
  <inkml:trace contextRef="#ctx0" brushRef="#br0" timeOffset="187549.183">18679 15587 415 0,'0'0'5'0,"-1"10"2"16,-1 1 2-16,-2 4 1 15,3 6 0-15,0 6 2 16,1 13 0-16,0 7 0 0,6 6-4 16,2 11-1-16,2 3-3 15,2 1-4-15,1-3 0 16,0-4 0-16,1-9 0 16,-3-9 0-16,4-13 0 15,-5-15 0-15,2-10 0 0,3-5 0 16,-4-10 0-16,2-2 0 15,-3-3 0-15,7 1 0 16,-4 1 0-16,4 7 0 0,-3 3 0 16,6 3 0-16,-2 9 0 15,-2 5 0-15,-1 4 0 16,-4 4 0-16,-1 5 0 16,-9-3 0-16,-1 2 0 0,-15-4 0 15,-3-2 0-15,-1-2 0 16,-5-6 0-16,-1-4 0 15,0-6 0-15,7 1-32 16,8-3-47-16,-1 0-3 16</inkml:trace>
  <inkml:trace contextRef="#ctx0" brushRef="#br0" timeOffset="187719.4539">19117 16397 442 0,'0'0'0'0,"-1"-9"-4"15,1-6-21-15,8-10-44 16,-4-10-2-16</inkml:trace>
  <inkml:trace contextRef="#ctx0" brushRef="#br0" timeOffset="187817.3589">19099 15972 464 0,'0'0'5'16,"-4"6"1"-16,-3 4 0 15,1 4 1-15,-5 3-1 0,5 2-3 16,0-3-10-16,6-1-37 16,1-3-32-16,10-3-2 15</inkml:trace>
  <inkml:trace contextRef="#ctx0" brushRef="#br0" timeOffset="188180.8879">19401 16373 359 0,'0'0'2'0,"-2"-7"2"0,-1-3 2 16,-1-5 0-16,2-4 3 15,1-5 1-15,0-5 1 16,1 0 2-16,0 1-2 0,0 4-1 16,2 3 0-16,4 10-1 15,-6 11-1-15,19 0-2 16,-10 12-1-16,4 8-1 15,1 3-3-15,1 1-6 16,8 2-31-16,-3-4-39 0,-1-2-1 16</inkml:trace>
  <inkml:trace contextRef="#ctx0" brushRef="#br0" timeOffset="188870.916">19995 16141 411 0,'0'0'6'0,"0"0"4"0,0 0 1 15,0 0 3-15,0 0 1 16,-12 7 2-16,12-7 1 16,0 0-9-16,-14 2-9 15,14-2 0-15,-8 0 0 0,8 0 0 16,-12-12 0-16,3 2 0 16,9 10 0-16,-13-15 0 15,4 8 0-15,9 7 0 0,-16-12 0 16,16 12 0-16,-17-7 0 15,17 7 0-15,-14-7 0 16,14 7 0-16,-11-8 0 16,11 8 0-16,-12-7 0 0,12 7 0 15,-11-4 0-15,11 4 0 16,-11 0 0-16,11 0 0 16,-9 0 0-16,9 0 0 15,-11 8 0-15,11-8 0 16,-13 13 0-16,13-13 0 0,-13 11 0 15,13-11 0-15,-15 14 0 16,15-14 0-16,-14 13 0 16,14-13 0-16,-13 17 0 15,7-6 0-15,3-1 0 0,0 2 0 16,1 2 0-16,2 1 0 16,0 0 0-16,2-2 0 15,4-3 0-15,3-4 0 0,2-5 0 16,3-2 0-16,3-10 0 15,-1-1 0-15,-1-2 0 16,2 2 0-16,-3 5 0 16,1 7 0-16,-4 4 0 0,1 13 0 15,-2 7 0-15,-1 1 0 16,-3-3 0-16,7-1-2 16,-5-11-48-16,2-10-30 15,6-18 0-15</inkml:trace>
  <inkml:trace contextRef="#ctx0" brushRef="#br0" timeOffset="189038.4013">20091 15723 466 0,'0'0'4'15,"0"13"2"-15,2 5 1 16,-1 11 1-16,3 11 0 0,0 14 1 16,3 10-6-16,1 12-3 15,3 4 0-15,3 0 0 16,0-5 0-16,4-2 0 15,-7-7-47-15,5-16-33 0,-3-14-4 16</inkml:trace>
  <inkml:trace contextRef="#ctx0" brushRef="#br0" timeOffset="189250.8782">19980 16170 460 0,'0'0'4'0,"0"0"1"16,0 0 0-16,0 0 1 0,10 0 1 16,0-2-1-16,9-1 1 15,2-1 0-15,5-4-3 16,9 3-4-16,3-7 0 16,6 5-5-16,-1-2-31 0,7 1-41 15,3 3-3-15</inkml:trace>
  <inkml:trace contextRef="#ctx0" brushRef="#br0" timeOffset="189460.9629">20625 16413 461 0,'0'0'5'16,"-10"0"-1"-16,10 0-2 15,-14-13-9-15,14-17-58 0,-1 1-7 16</inkml:trace>
  <inkml:trace contextRef="#ctx0" brushRef="#br0" timeOffset="189601.06">20542 16011 470 0,'0'0'4'0,"-15"6"0"15,4 6 2-15,0 0 0 0,4 5-1 16,-3-3-1-16,8 2 0 16,1-2-4-16,4-3-7 15,11-9-8-15,4-2-15 0,5 0-32 16,0-2-18-16,0-1-1 16</inkml:trace>
  <inkml:trace contextRef="#ctx0" brushRef="#br0" timeOffset="189896.1224">20732 16201 361 0,'0'0'8'0,"0"0"1"0,5 11 5 16,-2 0 0-16,1 1 1 16,-1 2 2-16,3 1-3 15,3 2 2-15,0 0-7 16,-2-6-4-16,7-4-2 0,-3-4-2 16,4-3 0-16,-1-7-1 15,0-7 1-15,-1-11 1 16,-8-5 0-16,0-5 1 15,-5-4 1-15,0 1 1 16,-10 3 0-16,-3 7-3 0,-4 8-2 16,-2 10 0-16,4 10 0 15,-4 18 0-15,5 9 0 16,2 6 0-16,7 3 0 0,4 0 0 16,2 1 0-16,5-7-5 15,11-4-14-15,-7-9-15 16,14-15-38-16,1 4-8 15</inkml:trace>
  <inkml:trace contextRef="#ctx0" brushRef="#br0" timeOffset="190175.3559">21130 16266 348 0,'0'0'3'0,"0"0"1"16,0 0 0-16,0 0 3 15,0 0 2-15,7-5 3 16,-5-7 1-16,6-3 3 16,-4-7-2-16,0-6 0 0,5-4 0 15,-4-1-1-15,0 1-1 16,1 6-2-16,0 3-2 16,1 10-1-16,-7 13-4 15,17 7-3-15,-8 17 0 0,1 8 0 16,0 9 0-16,0 7 0 15,3 3 0-15,-5 4-35 16,1-6-45-16,1-3-4 16</inkml:trace>
  <inkml:trace contextRef="#ctx0" brushRef="#br0" timeOffset="191708.0593">11965 16851 452 0,'0'0'4'15,"0"0"0"-15,0 0-1 0,-10 1 1 16,10-1 0-16,0 0 0 16,6 5 0-16,5-3 0 15,9 0-3-15,4 1-1 16,5-1 1-16,6 1 0 0,3-1 0 15,8-1-1-15,3-1 1 16,1 1 1-16,6 0 0 16,7-1 0-16,3 1 1 15,5 2 0-15,5 0-1 16,2-1 2-16,3 2-2 0,6-1 1 16,5-3-3-16,1 0 0 15,4-6 0-15,5-2 0 16,-1-2 0-16,3 1 0 15,-1-3 0-15,2 3 0 0,-2 3 0 16,1 1 0-16,-4 3 0 16,1 2 0-16,2-3 0 15,-1 1 0-15,3 0 0 0,1-2 0 16,-3-2 0-16,4-1 0 16,3-1 0-16,-4-1 0 15,4 1 0-15,-2 0 0 16,-1 2 0-16,-3-1 0 15,6 2 0-15,-3-5 0 0,-1 5 0 16,3-5 0-16,-2 0 0 16,1-1 0-16,-2-1 0 15,5 3 0-15,-5-2 0 16,-2 6 0-16,1-2 0 0,-7 5 0 16,6 1 0-16,-5 1 0 15,0-1 0-15,-2 1 0 16,4 0 0-16,-4 0 0 15,-1 0 0-15,3 0 0 0,-2 0 0 16,-5 0 0-16,6-1 0 16,-5-1 0-16,2-1 0 15,-2-1 0-15,3 1 0 16,-3-1 0-16,1 0 0 0,-1-2 0 16,2-1 0-16,-3 0 0 15,3 3 0-15,-1 1 0 16,-6 1 0-16,3 2 0 15,-4 0 0-15,-1 3 0 16,-3 1 0-16,0 0 0 0,-2 3 0 16,2-2 0-16,-2-1 0 15,0 0 0-15,0-1 0 16,1 0 0-16,-1 2 0 0,-1-2 0 16,1 2 0-16,-5-1 0 15,1 1 0-15,-5 5 0 16,0 0 0-16,-4 1 0 0,1-3 0 15,-4 4 0-15,-1-2 0 16,2 4 0-16,-2-3 0 16,-1-2 0-16,1-2 0 15,-3-2 0-15,0-1 0 16,2-1 0-16,-4-1 0 0,3-1 0 16,-4-1 0-16,0-3 0 15,2 0 0-15,-1-2 0 16,0-2 0-16,-1-1 0 15,0-3 0-15,-4 1 0 0,-4 7 0 16,1-3 0-16,-7 3 0 16,0 3 0-16,-8 0 0 15,0 6-84-15,-1 4-4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1-10T15:05:13.724"/>
    </inkml:context>
    <inkml:brush xml:id="br0">
      <inkml:brushProperty name="width" value="0.05292" units="cm"/>
      <inkml:brushProperty name="height" value="0.05292" units="cm"/>
      <inkml:brushProperty name="color" value="#FF0000"/>
    </inkml:brush>
  </inkml:definitions>
  <inkml:trace contextRef="#ctx0" brushRef="#br0">1232 7749 296 0,'0'0'8'0,"0"0"3"0,7 12 4 16,-7-12 2-16,13 14 1 16,-13-14 5-16,13 15 0 15,-6-6 1-15,-7-9-5 16,9 7-4-16,-9-7-3 0,0 0-1 15,0-11-3 1,-6-6-1-16,0-8-3 0,-1-8-4 16,-2-6 0-16,-5-9 0 0,2-3 0 15,1-7 0 1,-3 2 0-16,2-2 0 0,-3 5 0 15,2 4 0-15,2 6 0 16,2 6 0-16,2 8 0 0,2 8 0 16,2 6 0-1,3 15 0-15,12 7 0 0,6 18 0 16,3 11 0-1,11 8 0-15,3 9 0 0,5 5 0 16,-1 1 0-16,-1-3 0 0,-5-11 0 16,-6-8 0-16,-3-12 0 15,-11-13 0-15,-4-12 0 0,-5-12 0 16,-4-15 0-1,-6-11 0-15,-4-10 0 0,-4-10 0 16,-5-2 0 0,-2-4 0-16,-1 1 0 0,-1 5 0 15,5 9 0-15,0 9 0 16,6 8 0-16,2 13-11 15,10 19-21-15,9 0-46 0,3 9-4 16</inkml:trace>
  <inkml:trace contextRef="#ctx0" brushRef="#br0" timeOffset="470.0047">1784 7500 365 0,'0'0'4'0,"0"0"0"16,14 10 1-1,-5-7 2-15,3-3-1 0,0-3 0 16,0-6 1 0,1-6 1-16,-5-8-3 0,-3-8 2 15,-5-5 1-15,-5-2 1 16,-8 3 2-16,0 3 0 0,-6 6 1 15,2 9 1-15,-3 10-2 16,2 7-2-16,1 15-6 16,4 7-3-16,5 7 0 0,1-1 0 15,7 1 0 1,0-8 0-16,8-2 0 0,-8-19-80 15,25 7-1 1</inkml:trace>
  <inkml:trace contextRef="#ctx0" brushRef="#br0" timeOffset="920.0092">2046 7211 370 0,'0'10'6'0,"1"5"3"16,2 7 1-16,3 3 0 15,0 3 0-15,3 0 0 0,-2 0 0 16,1 0 1-16,0-14-7 16,-8-14-2-16,0 0-2 0,5-16 0 15,-5-7-1 1,0-5 0-16,-2-1-1 0,0-3 0 15,2 4 0 1,3 2 0-16,6 9 2 0,1 6-1 16,6 12-6-1,-1 10 0-15,4 8 1 16,-5 4-3-16,1 2-22 0</inkml:trace>
  <inkml:trace contextRef="#ctx0" brushRef="#br0" timeOffset="930.0093">2196 7278 381 0,'13'30'-69'0,"0"-3"-3"0</inkml:trace>
  <inkml:trace contextRef="#ctx0" brushRef="#br0" timeOffset="1320.013">2435 7079 280 0,'0'0'8'0,"9"10"5"0,0 0 0 16,0-3 2-16,4 2-1 0,0-2 0 15,3-4 1 1,-2-3-10-16,-3-11-63 0,2-4-5 15</inkml:trace>
  <inkml:trace contextRef="#ctx0" brushRef="#br0" timeOffset="2240.0224">2734 6365 288 0,'0'0'9'15,"0"0"3"-15,-5 9 5 0,5-1 1 16,-1 9 3 0,1 6 4-16,2 12-1 0,7 11 0 15,5 12-6-15,6 10-4 16,5 12-4-16,0 3-2 0,5 3-2 15,-2 1-2 1,4-10 0-16,-6-5-1 0,-3-16-1 16,-3-13 0-16,-4-15 0 0,-2-15-2 15,-14-13 0 1,9-20-3-16,-9-17-1 0,-9-11-1 15,-1-5-1-15,-2-3 0 16,1-2-1-16,0 5-1 16,4 8 0-16,6 10 1 15,3 17 2-15,10 9 1 0,6 12 2 16,8 15 1-1,2 10 4-15,3 10 2 0,0 9 2 16,0 3 0-16,-1-2-1 0,-4-2 0 16,-5-6-4-1,-4-16-15-15,-17-6-60 0,9-13-3 16</inkml:trace>
  <inkml:trace contextRef="#ctx0" brushRef="#br0" timeOffset="2570.0257">3460 6936 424 0,'0'0'5'0,"4"21"0"15,5-6 0 1,0 1 1-16,7-1-1 0,0-4 1 16,6-2-1-16,-1-7 0 0,-4-6-5 15,1-14-1 1,-6-7 1-16,-7-8 1 0,-5-1 1 15,-5-2 4 1,-5 7 1-16,-7 5 2 0,-2 10 0 16,-1 9-1-16,1 8-4 15,3 15-4-15,3 7 0 0,7 6 0 16,2-4-13-1,4 1-66-15,8-3-3 0</inkml:trace>
  <inkml:trace contextRef="#ctx0" brushRef="#br0" timeOffset="3290.0329">3696 6768 289 0,'0'0'7'0,"0"0"1"16,0 0 3-16,7 6 3 15,-7-6 1-15,15 21 0 0,-5-4 2 16,3 3-1 0,1 4-6-16,3-5-3 0,1 3-3 15,2-9-2 1,-1-7-2-16,-1-6-1 0,0-12-2 15,-3-8-1-15,-3-4-1 0,-1 0 1 16,-1 3-1-16,1 9 2 16,1 7 1-16,3 5 3 15,0 10 1-15,3 7 2 16,0 3 1-16,0-1-1 0,-2-3 1 15,-1-8-4-15,-3-8-6 16,-3-6-5-16,-2-11-5 16,-3-4 0-16,-2-2 3 0,2 5 3 15,0 1 3-15,-4 17 5 16,13-5 5-16,-3 14 6 0,2 13 2 15,3 5 0 1,5 5-18-16,11-6-51 0,-13-3-5 16</inkml:trace>
  <inkml:trace contextRef="#ctx0" brushRef="#br0" timeOffset="3590.0359">4408 6817 374 0,'0'0'1'0,"0"0"1"16,8-10-1 0,3-2 0-16,0-4 0 0,2-3 2 15,1-1 0 1,-6-5 6-16,2 2 3 0,-8 1 4 15,-2 5 0-15,-4 4 2 0,-9 7 0 16,-2 1 0-16,-1 5-3 16,1 3-12-16,1 5-3 15,3 7 0-15,4 0 0 16,7 3 0-16,0-4 0 0,6 1-40 15,6-4-39 1,-1-4-3-16</inkml:trace>
  <inkml:trace contextRef="#ctx0" brushRef="#br0" timeOffset="4010.0401">4434 6034 405 0,'0'4'8'0,"7"18"3"0,4 10 3 15,5 13-1 1,4 9 1-16,4 11 0 0,2 3 0 15,4 9 1 1,2-8-12-16,-7-12-12 0,2-10-67 16,-2-8-3-16</inkml:trace>
  <inkml:trace contextRef="#ctx0" brushRef="#br0" timeOffset="4560.0456">4924 6500 383 0,'0'0'8'16,"-1"17"1"-16,1-2 3 0,3 2-1 15,6-3 1-15,0-2 0 16,5-3 0-16,-1-5 0 15,4-6-7-15,-5-12-3 16,1-9-1-16,-8-4 0 0,-4-1 0 16,-1 3 1-1,-7 1 2-15,-5 9 0 0,-2 7 0 16,0 7 0-1,1 5 0-15,2 11 0 0,5 2-2 16,3 2-6-16,6 3-24 0,15-8-49 16,-4-6-2-16</inkml:trace>
  <inkml:trace contextRef="#ctx0" brushRef="#br0" timeOffset="5140.0514">5299 6253 350 0,'0'0'4'15,"0"0"0"1,0 0 3-16,0 0 4 0,0 0 3 15,0 0 2 1,0 0 1-16,0 0 2 0,0 0-3 16,0 0-2-16,0 0-1 0,0 0-3 15,0 0-4 1,0 0-2-16,0 0-2 0,-11 5-1 15,11-5-1-15,0 0 0 16,0 0 0-16,-12 10 0 0,12-10 0 16,0 0-1-1,-12 10 0-15,12-10-1 0,-14 2 1 16,5 0-1-1,1-1 0-15,-2 2-1 0,-1 3-1 16,0 4-1-16,5 8 0 0,0 4 0 16,6 6-1-16,0 3 0 15,9 1 0-15,4-6 1 0,4-6 2 16,3-10 0-1,2-10 2-15,-1-6 0 0,3-13 1 16,-3-3 0-16,1-2 0 16,-2 7 1-16,0 6-1 0,1 8 1 15,1 7-1 1,-2 15 1-16,1 11 0 0,-2 9 1 15,-3 9 1-15,-3 8 2 16,-6 1 1-16,-6 6 1 16,-7-5 1-16,-6-2 0 0,-6-8-1 15,-2-10-3 1,-1-8-7-16,-7-7-51 0,7-20-23 15,0-4-1 1</inkml:trace>
  <inkml:trace contextRef="#ctx0" brushRef="#br0" timeOffset="5790.0579">5551 6205 356 0,'0'0'7'0,"-1"10"3"0,1 2 2 16,0 5 0-1,2 5 2-15,7 2 0 0,-1 3 0 16,3 0 1-16,4-1-6 15,2-9-3-15,2-5-2 0,0-12-1 16,-2 0 0-16,-2-14-1 0,-5-5-1 16,-3-6 2-1,-7-6-1-15,-2-1 0 0,-8 0 2 16,-5 3-1-1,-2 6 0-15,-1 7 0 0,1 13-2 16,2 4-3-16,9 20-13 16,-3 14-51-16,9-4-12 0</inkml:trace>
  <inkml:trace contextRef="#ctx0" brushRef="#br0" timeOffset="6060.0606">5847 6114 438 0,'0'9'7'15,"-1"5"2"-15,1 1 1 16,0 4 0-16,3-2 0 16,4-2 0-16,4-4 1 0,1-5-5 15,7-6-6-15,-4-15 0 16,5-4 0-16,-5-4 0 0,0 5 0 15,-5 5 0 1,0 9 0-16,-1 6 0 0,0 11 0 16,-3 8 0-1,4 3 0-15,-1-2 0 0,6 0 0 0,-3 7-71 16,3-26-9-1</inkml:trace>
  <inkml:trace contextRef="#ctx0" brushRef="#br0" timeOffset="6430.0643">6114 5910 489 0,'0'0'4'16,"-3"10"0"-16,-1-1 2 0,-2-1-1 15,-1 1-2 1,4 3-3-16,-1-1 0 0,1 0 0 15,3-11 0 1,3 12 0-16,6-7 0 0,5 0 0 16,2 0 0-16,2 2 0 0,2 0-2 15,-1 5-1-15,0 0 2 16,-4 5 1-16,-1 3 1 0,-6 4 1 15,-4 3 1 1,-4 4-3-16,-4 3 0 0,-6 0 0 16,-8-5-10-1,-13 2-66-15,16-3-4 0</inkml:trace>
  <inkml:trace contextRef="#ctx0" brushRef="#br0" timeOffset="7410.0741">1722 8968 357 0,'0'0'3'0,"0"0"2"16,7 0 0-16,5-4 0 15,0-5 1-15,4-4 2 0,-1-7-2 16,3-5 0-16,-3-3-1 0,-4-9-2 16,-3 2 2-1,-8-2 1-15,0 6 3 0,-8 8 1 16,-3 10 1-1,-4 13 2-15,-3 13 0 0,2 17 1 16,3 13-2-16,4 9-3 16,3 3-9-16,6 3 0 0,7-9 0 15,11-10 0 1,4-14 0-16,8-13 0 0,0-18-4 15,-4-15-77-15,10-9-2 0</inkml:trace>
  <inkml:trace contextRef="#ctx0" brushRef="#br0" timeOffset="7810.0781">2077 8685 347 0,'0'0'5'15,"0"0"3"-15,6 16 3 0,2-2 2 16,2 4-1-16,2 5 1 0,6 3 1 16,-1-3-1-1,4 0-4-15,-5-5-4 0,1-9-1 16,-5-9-2-1,-2-12-4-15,-5-15-4 0,-2-7-4 16,-2-7-3-16,2 0 1 16,0 2-1-16,6 8 2 0,2 11 1 15,3 13 5 1,5 11 7-16,3 16 6 0,-1 7 1 15,1 4 0-15,-3-2-13 0,-12-3-57 16,10-9-4 0</inkml:trace>
  <inkml:trace contextRef="#ctx0" brushRef="#br0" timeOffset="8200.082">2480 8240 409 0,'5'13'5'15,"8"9"1"-15,8 14 1 16,6 10 0-16,5 7 2 16,5 5-1-16,4 2 1 15,-1 3-1-15,0-9-6 16,-8-14-4-16,-10-15-2 15,-5-10-2-15,-8-13 0 0,-8-7-1 16,-4-15 0-16,-11-7 0 0,-8-6 1 16,-2 1 4-1,-3 1 1-15,-3 5 2 0,2 6 0 16,-1 13 2-1,8 7 3-15,2 19 1 0,5 8 3 16,2 8 0-16,6 7 1 16,5-1 0-16,2 5-1 0,8-8-1 15,7-6-2 1,5-10-4-16,5-12-3 0,4-10 0 15,7-14 0-15,-3-20-10 0,-1-5-68 16,10-8-3-16</inkml:trace>
  <inkml:trace contextRef="#ctx0" brushRef="#br0" timeOffset="8900.089">3533 8243 344 0,'0'0'7'16,"0"0"1"-16,-1 5 3 0,1-5 0 15,1 17 2-15,6-2-1 16,7 5 1-16,4 4 0 16,4 2-6-16,12 5-3 15,1 0 0-15,3 4-1 0,1 0 0 16,-4 1 2-1,0 1 0-15,-10-2 1 0,-5 1 0 16,-10-3 0-16,-6-2 1 0,-4-1-1 16,-7-4-1-1,-8-4-3-15,-3-5-1 0,-6-5-3 16,-4-7-4-16,-4-5-7 15,-3-9-14-15,-7-13-51 0,2-8-2 16</inkml:trace>
  <inkml:trace contextRef="#ctx0" brushRef="#br0" timeOffset="9080.0908">3302 7977 414 0,'0'0'2'0,"0"0"-1"0,-7 9 0 15,7-9 0 1,0 0-1-16,3 14-3 0,-3-14-11 16,16-3-44-16,-3 2-12 0</inkml:trace>
  <inkml:trace contextRef="#ctx0" brushRef="#br0" timeOffset="9450.0945">3768 8186 399 0,'0'0'5'15,"0"18"2"-15,5-3 1 0,4 2 0 16,3 0 0-16,5 0 0 16,2-5 1-16,1-3-1 0,3-9-4 15,-4-5-2 1,-6-14-1-16,-3-5 1 0,-7-5 0 16,-7-6 1-16,-8 0 1 0,-8 2 1 15,-2 5 1 1,-6 5 0-16,1 8 0 0,2 9 0 15,2 6-2-15,6 10-4 16,5 6 0-16,7 7 0 0,3-3-4 16,6 2-29-1,8-5-46-15,0-6-2 0</inkml:trace>
  <inkml:trace contextRef="#ctx0" brushRef="#br0" timeOffset="9600.096">4086 8201 378 0,'0'0'-7'16,"0"0"-38"-16,0 0-19 0,-4-18-4 15</inkml:trace>
  <inkml:trace contextRef="#ctx0" brushRef="#br0" timeOffset="9700.097">3956 7928 475 0,'0'0'3'16,"-7"20"0"-16,-1-4 0 0,3 3-2 15,0-4-11-15,3-2-63 16,2-2-3-16</inkml:trace>
  <inkml:trace contextRef="#ctx0" brushRef="#br0" timeOffset="10000.1">4284 8149 402 0,'0'0'1'0,"0"-9"-1"0,-4-9 0 16,-2-9-4-1,1-7-7-15,0-5-3 0,3-2 1 16,-1-2 3-1,3 10 8-15,3 11 5 0,6 16 6 16,7 12 6-16,0 19 8 16,5 10 2-16,-1 3-1 0,1 1-8 15,7-24-74-15,-8 10-12 0</inkml:trace>
  <inkml:trace contextRef="#ctx0" brushRef="#br0" timeOffset="10500.105">4695 7924 184 0,'0'0'0'0,"-7"-18"0"0,1-2 3 16,-4-6 12-1,-3-2 14-15,1 2 5 0,-5-1 1 16,-1 1 0 0,1 8 1-16,2 10 0 0,3 8-5 15,1 2-9-15,4 10-14 16,7-12-7-16,-6 17-8 0,6-17-15 15,0 0-40 1,6 0-13-16</inkml:trace>
  <inkml:trace contextRef="#ctx0" brushRef="#br0" timeOffset="11040.1104">4941 7902 375 0,'0'0'9'0,"0"0"1"0,2 9 3 16,-2-9-1-16,0 0 0 0,0 0 1 15,0-6-1 1,0-13 1-16,-4-8-8 0,1-5-3 15,-1-5-1-15,1 3-1 16,2 3 0-16,1 8 0 16,6 9 0-16,4 14 0 15,6 8-1-15,1 14 1 0,2 5-1 16,1 7-8-16,-6 15-58 0,10-21-8 15</inkml:trace>
  <inkml:trace contextRef="#ctx0" brushRef="#br0" timeOffset="11740.1174">5361 7563 399 0,'0'0'4'0,"0"0"4"0,0 0 0 16,0 0 2 0,-4-3 0-16,4 3 1 0,0 0 1 15,0 0 2-15,0 0-3 16,0 0-3-16,0 0-2 0,0 0 0 15,0 0-2 1,-10-2-4-16,10 2 0 0,0 0 0 16,-11-8 0-16,11 8 0 0,-9-2 0 15,9 2 0 1,-11-2 0-16,11 2 0 0,-13 0 0 15,13 0 0-15,-14 7 0 16,5-3 0-16,9-4 0 0,-17 8 0 16,8-3 0-1,-1 2 0-15,1 2 0 0,1 7 0 16,-1 5 0-16,4 5 0 0,3 6-4 15,2 2 1 1,2-3-1-16,5 1 1 0,7-9 0 16,0-7 1-16,5-11 1 15,0-8 0-15,-4-16 1 16,2-7 0-16,-5-7 1 15,-1-2 0-15,-4-1-1 0,-4 2 1 16,-1 6 0 0,-2 6 0-16,0 6 0 0,0 8 0 15,0 8 0-15,0 0 0 0,0 8 0 16,0 1 0-1,4 0-1-15,3 2 0 0,4 3 0 0,-4 2 0 16,4 4 0 0,4 5 0-16,1 4 0 0,7 5 0 15,1 8 0 1,1 3 0-16,1 5 1 0,3 0-1 15,-1 1 0 1,-5-1 1-16,-2 0 0 0,-8-1-1 16,-4-1 1-16,-4-2 1 0,-6-3 0 15,-9-3 0-15,-5-5-2 16,-5-2 0-16,-3 0-7 15,-7-9-70-15,3-3-2 16</inkml:trace>
  <inkml:trace contextRef="#ctx0" brushRef="#br0" timeOffset="160331.6033">16629 5782 356 0,'0'0'6'0,"0"0"4"0,0 0 3 16,0 0 0-16,-4-10 0 16,4 10 1-16,0 0 1 0,0 0 2 15,0 10-5-15,13 14-3 0,4 15-3 16,7 14 2-1,6 8-2-15,4 9 1 0,4 7-1 16,2 0-6 0,-3-9 0-16,-1-8 0 0,-6-18 0 15,2-10-20-15,-8-14-57 16,-3-17-3-16</inkml:trace>
  <inkml:trace contextRef="#ctx0" brushRef="#br0" timeOffset="160621.6062">16845 5576 354 0,'0'0'7'16,"0"0"3"-16,0 5 4 15,1 7 1-15,7 5 2 16,3 10 0-16,7 10 1 0,5 10 1 16,7 14-6-1,5 3-3-15,1 7-4 0,0 0-1 16,-2-4-2-1,0-5-4-15,-2-7-7 0,-9-12-21 0,-6-12-46 16,-1-6-5 0</inkml:trace>
  <inkml:trace contextRef="#ctx0" brushRef="#br0" timeOffset="160851.6085">16806 6145 429 0,'0'0'3'16,"0"0"0"-16,0 0 2 0,2-5 0 15,7-5 0 1,4-4 0-16,6-8 0 0,3-5-1 15,15-1-20 1,14-4-54-16,-3-3-3 0</inkml:trace>
  <inkml:trace contextRef="#ctx0" brushRef="#br0" timeOffset="161521.6152">17343 5985 375 0,'0'0'4'16,"0"17"4"-1,5 1 1-15,3 1-1 0,2 2 1 16,2-2 0-16,3-2 1 15,5-2-1-15,-2-13-3 16,-1-6-4-16,0-16 0 16,-6-9 0-16,-5-7 0 0,-6-5 0 15,-1 3 1-15,-14 1 3 0,-3 7 1 16,-3 9 1-1,-3 9 0-15,-1 12 0 0,3 12-1 16,4 14 0-16,0 4-7 16,11 3 0-16,1-1 0 0,6-6 0 15,8-15-18 1,-8-11-60-16,23 0-2 0</inkml:trace>
  <inkml:trace contextRef="#ctx0" brushRef="#br0" timeOffset="162221.6222">17562 5747 174 0,'0'0'4'0,"0"0"0"16,7 3 3 0,-7-3 2-16,0 0 4 0,10 14 1 15,-10-14 3-15,14 15 3 16,-9-7-1-16,9 4 1 0,-8 2 0 15,8 0-2 1,-4 4-2-16,6 2-1 0,-2 1-2 16,3 1-3-16,-1 2-4 0,0-3-2 15,-1-4-1 1,-2-5 0-16,0-9-2 0,-3-3 1 15,-3-7-2-15,-3-10 2 16,-3-6-2-16,-1-5 0 16,0-1-1-16,0 0-2 15,0 5 0-15,1 2 0 0,4 7 1 16,-5 15-1-16,19-12 1 0,-4 12 1 15,1 3 1 1,2 2 0-16,-1 1 1 0,1-2-1 16,-2-4 1-16,-3 0-1 15,-2-8 0-15,-4-4 0 16,0-2 0-16,-3-1 0 15,2 3 1-15,-6 12 2 0,19-11 0 16,-7 11 0 0,6 9 1-16,0 6-1 0,2 2-1 15,0-4-10-15,1-13-51 0,-1 11-7 16</inkml:trace>
  <inkml:trace contextRef="#ctx0" brushRef="#br0" timeOffset="162571.6257">18197 5625 385 0,'0'0'6'15,"2"17"2"-15,7-3 1 16,4 2 0-16,2-1 0 16,4-3-1-16,0-2 1 15,3-3-2-15,-2-7-6 0,-6-9-2 16,-3-8-2-16,-10-7 1 0,-1-3-1 15,-12-4 3 1,-6 4 3-16,-5 0 3 0,-1 5 2 16,-2 7 0-16,2 7 1 15,1 8 0-15,4 12 0 0,8 9-2 16,9 6-3-1,2 1-6-15,2-4-9 0,14-11-48 16,2 2-19 0,1-10-2-16</inkml:trace>
  <inkml:trace contextRef="#ctx0" brushRef="#br0" timeOffset="162771.6277">18177 5133 476 0,'4'13'4'16,"5"13"1"-16,6 15 1 0,2 8 2 16,7 9 0-16,1 7-4 0,7 2-4 15,6 2 0 1,-7-16 0-16,7-7 0 0,-12-21-73 15,3-11-9 1</inkml:trace>
  <inkml:trace contextRef="#ctx0" brushRef="#br0" timeOffset="163361.6336">18630 5447 414 0,'0'0'3'0,"0"11"0"16,3 1 1-16,4 0 0 0,4-3-1 16,0 0 1-1,4-4 0-15,0-2 1 0,2-7-3 16,-3-11-1-16,-3-8 0 0,-4-5 0 15,-6-3 1 1,-2-1 1-16,-10 6 3 0,0 4 1 16,-4 8-1-1,-1 11 1-15,-1 5 0 0,2 13 1 16,5 7-1-16,4 7-2 15,6 0-3-15,0-5-2 0,12 0-6 16,-1-12-18 0,2-9-53-16,10-3-3 0</inkml:trace>
  <inkml:trace contextRef="#ctx0" brushRef="#br0" timeOffset="164011.6401">19037 5181 396 0,'0'0'3'0,"0"0"2"15,0 0 1 1,0 0 0-16,0 0 0 0,0 0 3 15,-9-6 0 1,9 6 2-16,0 0-2 0,-6-10-2 16,6 10 1-16,0 0-2 15,0 0 0-15,-9-8-1 0,9 8-2 16,0 0-1-16,0 0-1 15,-11 0 0-15,11 0 0 16,0 0-1-16,-8 1 1 0,8-1-1 16,-9 2 0-1,9-2 1-15,-10 3-1 0,10-3-2 16,-12 0 1-16,12 0-1 15,-13 2 0-15,13-2 0 16,-12 2 0-16,12-2-1 16,-12 10 1-16,7-1 0 0,1 5 0 15,2 7 0-15,2 5 0 0,2 5 0 16,5 4 0-1,6-2 0-15,2-1-1 0,2-3 0 16,2-11 0-16,0-7 1 16,-3-11 1-16,-1-8-1 0,-2-11 1 15,-6-3-1 1,0-4 2-16,-2 1 0 0,-3 4 2 15,1 6-1 1,-3 15 0-16,15-2 1 0,-1 12 1 16,3 10-1-16,7 5 1 0,3 5-1 15,5 4-1 1,1-2 0-16,-2 1 1 0,-3 1 0 15,-5-5 1-15,-2 4 0 16,-11-1 2-16,-6 3-1 16,-4-2 2-16,-8-2-1 15,-7-2-2-15,-2-5-3 0,-1 0-13 16,-5 4-59-16,5-17-7 0</inkml:trace>
  <inkml:trace contextRef="#ctx0" brushRef="#br0" timeOffset="164511.6451">19235 5034 389 0,'0'0'7'0,"0"0"0"16,-9 15 3-16,8-1-1 15,1 6 0-15,1 6 0 16,8 3 0-16,1 1 1 0,10 1-8 16,3-6-1-16,1-7-1 0,-1-6 0 15,2-10 0 1,-4-4 0-16,-1-12 0 0,-6-6 0 15,-3-1 1-15,2-4-1 16,-3 3 0-16,-3-1 1 0,3 3-1 16,0 6-1-1,6 6 1-15,1 4 0 0,3 4 0 16,2 4-1-16,1 7-1 0,4 5 0 15,-1 6-1 1,-1 5 0-16,-4 4 0 0,-7 7 2 16,-6 9 3-1,-6 8 5-15,-5 3 3 0,-14 7 1 16,-6-2 1-16,-6-4-3 15,1 1-21-15,-4-17-57 16,0-6-6-16</inkml:trace>
  <inkml:trace contextRef="#ctx0" brushRef="#br0" timeOffset="164961.6496">19908 4949 415 0,'0'0'6'0,"0"0"0"16,0 0 1 0,0 0-1-16,0 0 1 0,0 0 0 15,7-1-1-15,4-1-2 0,-2-10-20 16,5 2-55-1,10-3-2-15</inkml:trace>
  <inkml:trace contextRef="#ctx0" brushRef="#br0" timeOffset="165511.6551">20534 4111 346 0,'0'0'5'16,"0"0"2"-1,0 27 3-15,8 2 0 0,4 13 1 16,5 16 1-1,7 6 1-15,6 12 1 0,6 6-4 16,0-4 0-16,0-3-4 16,0-12 0-16,-5-13-2 0,-5-13 0 15,-5-9-1-15,-6-16-2 0,-15-12-1 16,8-2-1-1,-10-17-2-15,-9-5 1 0,-8-5-1 16,-5-1 1 0,-5 1-1-16,-5 4 0 0,-1 7 1 15,-2 9 1-15,2 9 4 16,-3 14 0-16,6 8 1 16,3 7 1-16,4 5 1 15,8 1 0-15,8 3-1 0,8-5 0 16,3-6-2-16,17-7 0 0,7-8-2 15,9-10 1 1,10-9-2-16,3-13-1 0,0-13-10 16,8-19-61-16,-4 12-6 15</inkml:trace>
  <inkml:trace contextRef="#ctx0" brushRef="#br0" timeOffset="165781.6578">21109 4679 410 0,'0'0'0'16,"-13"-8"-11"-16,3-4-14 0,1-5-36 15,-7-12-7-15,-2-5 17 0,0 1 39 16,1 5 17-16,-3 5 8 16,3 12 12-16,2 9 16 0,-3 2 35 15,8 20 2 1,0-4-44-16,6 2-89 0,4-5-15 15</inkml:trace>
  <inkml:trace contextRef="#ctx0" brushRef="#br0" timeOffset="166291.6629">21419 4698 371 0,'0'0'8'0,"0"0"2"16,0 0 1-16,0 0 1 0,0-5-1 15,-5-5 0 1,-5-5 2-16,-4-8-1 0,-7-4-7 16,0-9-2-16,-3 4-1 15,2 0 0-15,2 3-1 16,3 6 0-16,6 3 0 0,5 8-1 15,6 12 0-15,9-5-2 16,2 4-4-16,10 1-10 0,4-3-19 16,-1-5-37-1,8 3-2-15</inkml:trace>
  <inkml:trace contextRef="#ctx0" brushRef="#br0" timeOffset="166531.6653">21543 4428 361 0,'0'0'5'16,"0"0"3"-16,0 0 1 0,9 6 0 16,-9-6 1-1,15 0-1-15,-4 0 2 0,3-8-1 16,-2-4-4-16,1-2-3 15,-2-3 0-15,-2-3 2 16,-4 2 0-16,-5-2 3 16,-3 4 0-16,-7 8 1 0,-2 7 0 15,-3 5-1-15,-2 13 0 16,1 9-1-16,4 3-7 15,5 5 0-15,7 2 0 0,5-7 0 16,13-6-3-16,11-4-19 16,12-15-56-16,-1-7-1 0</inkml:trace>
  <inkml:trace contextRef="#ctx0" brushRef="#br0" timeOffset="166881.6688">21906 4151 233 0,'0'0'6'0,"0"-13"5"16,0 13 4-16,4-15 5 0,-2 6 7 16,-1 0 3-16,-1 9 3 15,0-10 2-15,0 10-4 16,-11 8-6-16,5 6-2 15,2 10-6-15,-1 9-12 0,5 2-5 16,0 8 0 0,9-3 0-16,5 1 0 0,4-3 0 15,7-9 0 1,0-9 0-16,9-9 0 0,-8-12-19 15,5-15-60-15,1-5-1 0</inkml:trace>
  <inkml:trace contextRef="#ctx0" brushRef="#br0" timeOffset="167331.6733">22050 3658 400 0,'0'0'7'15,"1"23"3"1,4 4 1-16,5 12 1 0,8 10 0 15,2 10 2-15,5 7 0 0,6 6-1 16,3-6-6 0,1-3-4-16,-2-14-8 0,2-7-29 15,-5-12-41-15,-6-10-4 16</inkml:trace>
  <inkml:trace contextRef="#ctx0" brushRef="#br0" timeOffset="167581.6758">22087 4189 389 0,'0'0'6'0,"0"0"-1"0,0 0 2 16,0 0 1-1,0 0 0-15,12 3 1 0,1-3 1 16,4-3-1-16,7-2-4 0,4-1-1 16,2-1 0-1,4-1-4-15,0-3-6 0,4 0-20 16,0-1-47-1,-8 0 0-15</inkml:trace>
  <inkml:trace contextRef="#ctx0" brushRef="#br0" timeOffset="167861.6786">22448 4025 391 0,'0'0'2'0,"0"0"-2"16,0 0 1-16,7 8 0 0,-7-8 0 15,18-3 0 1,-5-3 0-16,1-8 0 0,2-3-1 15,-3-2 1-15,-1-5 2 16,0 3 6-16,-7 1 3 0,-4 8 2 16,-1 12-2-1,0 0 1-15,-9 16 0 0,6 10 0 16,-1 9-2-16,4 1-5 0,4 1-5 15,8-3 1 1,6-7-2-16,4-11-4 0,8-6-15 16,5-12-57-16,-7-13-2 15</inkml:trace>
  <inkml:trace contextRef="#ctx0" brushRef="#br0" timeOffset="168211.6821">22767 3459 429 0,'3'9'5'15,"2"14"2"-15,4 11 2 0,6 11 1 16,4 6 0 0,5 12 0-16,2 3 0 0,3 6 0 15,2-8-4-15,1-11-1 16,-3-7-5-16,-4-11 0 15,-5-9 0-15,-2-10 0 0,-6-10 0 16,-12-6 0-16,0 0 0 16,0-12 0-16,-15-5 0 0,-4-1 0 15,-5 0-2 1,-3 3 2-16,0 7 0 0,-1 3 0 15,2 5-1-15,4 12 2 16,9 4 1-16,2 5-2 0,8 2 0 16,5-3 0-1,11-2 0-15,5-7 0 0,6-5 0 16,5-5-4-16,-4 4-61 0,11-14-14 15</inkml:trace>
  <inkml:trace contextRef="#ctx0" brushRef="#br0" timeOffset="169201.692">18966 7045 337 0,'0'0'6'0,"9"12"2"16,-9-12 0-1,17 14 2-15,-7-11 1 0,1-3 3 16,-2 0 0-1,0-15-1-15,-8-8-5 0,-2-11 1 16,-9-9-1-16,-4-4 1 0,-5 0-1 16,0 6 0-16,2 3-1 15,-1 11 0-15,7 6 1 0,5 8-3 16,6 13 0-1,0 0-3-15,12-4 1 0,6 4-3 16,4-1-3 0,8-2-6-16,4-3-13 0,4-3-36 15,1 0-20-15,1 1-1 16</inkml:trace>
  <inkml:trace contextRef="#ctx0" brushRef="#br0" timeOffset="169431.6943">19326 6692 296 0,'0'0'6'16,"0"0"2"-16,0 0 4 16,0 0 1-16,7 4 1 15,-7-4 2-15,13-10 2 16,-4-6-2-16,0-8-6 0,0-4-2 15,-1-3-2 1,-3 2 1-16,0 0 2 0,-5 5 1 16,0 8 0-16,0 16 2 15,-12-1 0-15,-2 13 0 16,3 15 1-16,-1 10-10 0,1 3-3 15,8 9 0-15,3 0 0 16,11-5 0-16,8-4 0 0,11-6 0 16,7-17 0-1,12-8 0-15,18-11-79 0,-14-14-2 16</inkml:trace>
  <inkml:trace contextRef="#ctx0" brushRef="#br0" timeOffset="170091.7009">19696 6425 394 0,'0'0'6'0,"9"20"2"16,0 0 1-1,6 11 1-15,5 7 1 0,7 10 0 16,4 6 1-1,5 9 0-15,1 1-4 0,1-2-3 16,-3-4-1-16,-2-9-2 0,-5-9 1 16,-4-8-2-16,-8-8 1 15,-8-12-2-15,-8-12 0 0,0-12 0 16,-15-17 0-1,-12-14 0-15,-8-13 0 0,-8-12 0 16,-1-8 0-16,1-3-1 16,0 1 0-16,8 4 0 15,8 9-1-15,13 12-1 16,8 11 1-16,12 12 1 15,10 10 0-15,13 12 0 0,5 8 0 16,6 11 1-16,1 13 1 16,0 8 2-16,-4 8 0 0,-8 7-1 15,-9 4 1 1,-11 0 1-16,-9-7-2 0,-6-6-4 15,-12-15-12 1,-2-21-52-16,-2-2-11 0</inkml:trace>
  <inkml:trace contextRef="#ctx0" brushRef="#br0" timeOffset="170751.7075">20327 6299 409 0,'0'0'5'0,"0"0"3"0,-11 0 2 16,11 0 1 0,-11-7 1-16,11 7 1 0,-15-12 0 15,15 12 1-15,-13-12-4 16,5 4-4-16,8 8-6 15,-10-11 0-15,10 11 0 0,-13-7 0 16,13 7 0-16,-11-7 0 16,11 7 0-16,-11-8 0 0,11 8 0 15,-11-10 0 1,11 10 0-16,-10-9 0 0,10 9 0 15,-13-8 0-15,13 8 0 16,-11-3 0-16,11 3 0 0,-10-1 0 16,10 1 0-1,0 0 0-15,-10 0 0 0,10 0 0 16,0 0 0-16,-11 4 0 0,11-4 0 15,-12 8 0 1,12-8 0-16,-12 16 0 0,12-16 0 16,-11 18 0-1,6-4 0-15,4 5 0 0,1 3 0 16,5 5 0-16,4 2 0 15,3-3 0-15,4 1 0 16,3-5-2-16,0-7 2 0,2-9-2 16,-1-6 1-16,-3-16 0 15,-1-4 0-15,-4-5 1 0,-2 0-1 16,-3 1 1-1,-2 6-1-15,-1 10 2 0,-4 8-1 16,16 11 1-16,-6 7 0 16,5 5-1-16,0 3-2 0,2-8-15 15,-11-2-58 1,12-5-2-16</inkml:trace>
  <inkml:trace contextRef="#ctx0" brushRef="#br0" timeOffset="170941.7094">20566 6364 479 0,'0'0'0'0,"0"0"-1"0,0 0-13 16,-7-14-58-16,7-3-4 0</inkml:trace>
  <inkml:trace contextRef="#ctx0" brushRef="#br0" timeOffset="171041.7104">20363 6034 511 0,'0'0'0'0,"-10"7"0"16,5 2 0-1,-1 1 0-15,-1 0 0 0,7 2 0 16,-3 1-54-16,3-13-22 0,13 1-5 16</inkml:trace>
  <inkml:trace contextRef="#ctx0" brushRef="#br0" timeOffset="171421.7142">20697 6247 247 0,'0'0'8'0,"0"0"4"15,0 0 5 1,0 0 3-16,0 0 5 0,0 0 3 16,10 9 3-16,-10-9 0 15,0 0-5-15,0-7-4 16,-7-4-4-16,-8-7-3 0,-4-7-6 0,-1-2-7 15,-1-4-2 1,1 2 0-16,3-2 0 0,5 0 0 16,6 4 0-1,6 6 0-15,8 3 0 0,8 4 0 16,7-3 0-16,6 4 0 15,0-2-54-15,6-3-24 16,1-4-1-16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channel name="T" type="integer" max="2.14748E9" units="dev"/>
        </inkml:traceFormat>
        <inkml:channelProperties>
          <inkml:channelProperty channel="X" name="resolution" value="946.39398" units="1/cm"/>
          <inkml:channelProperty channel="Y" name="resolution" value="1675.80408" units="1/cm"/>
          <inkml:channelProperty channel="F" name="resolution" value="1.41944" units="1/cm"/>
          <inkml:channelProperty channel="T" name="resolution" value="1" units="1/dev"/>
        </inkml:channelProperties>
      </inkml:inkSource>
      <inkml:timestamp xml:id="ts0" timeString="2016-11-15T15:41:26.444"/>
    </inkml:context>
    <inkml:brush xml:id="br0">
      <inkml:brushProperty name="width" value="0.05292" units="cm"/>
      <inkml:brushProperty name="height" value="0.05292" units="cm"/>
      <inkml:brushProperty name="color" value="#FF0000"/>
    </inkml:brush>
  </inkml:definitions>
  <inkml:trace contextRef="#ctx0" brushRef="#br0">3297 10076 155 0,'0'0'10'0,"0"0"4"0,0 0 5 16,0 0 5 0,0 0 1-16,0 0 3 0,0 0 2 15,0 0 1-15,-11 5-10 0,11-5-3 16,0 0-4-16,0 0-3 15,0 0-4-15,-9 0-1 0,9 0-1 16,0-9-1 0,0 9-1-16,0-12 2 0,0 12-1 15,0-15 0 1,0 15 0-16,3-10 0 0,-3 10-1 15,0 0 0-15,1-12 0 16,-1 12-1-16,3-9 0 0,-3 9 0 16,6-17-1-16,-1 5-1 15,0 1 1-15,3-2-1 16,2 0 1-16,0-1 0 0,3-1-1 15,-1 1 1 1,3-1 0-16,2 0-1 0,2-1 1 16,0-3 0-1,2-2-1-15,3-1 0 0,-1-3 1 16,2 1-1-16,1-2 0 15,0-2 0-15,0 2 0 0,2-1 0 16,-2 1 0-16,3 1 1 0,-1-1-1 16,1-1 0-1,1 1 1-15,0 1-1 0,1-1 1 16,4-1 0-1,-2 0-1-15,0 0 1 0,3-1-1 16,1 1 1-16,-1-3-1 16,2 2 1-16,-2-1-1 0,1 3 0 15,0 1 1-15,2 1 0 16,-2 1-1-16,-1 0 1 15,2 1-1-15,0 2 0 0,2-1 1 16,-1 2-1 0,2-3 0-16,2 3 0 0,1-2 0 15,3 0 0 1,0 0 0-16,2 1 0 0,1-1 0 15,-2 1 1-15,4 0-1 16,0 0 0-16,0 0 0 0,2 0 0 16,0-1 0-16,2-3-1 0,2 0 1 15,0-1 0 1,4-4 0-16,1 3 0 0,-1-1 0 15,1 3 0 1,1-3 1-16,1 5 0 0,-2-2-1 16,3 4 1-16,-4-2 0 15,5 1-1-15,-2 0 1 0,1 0 0 16,1 3-1-1,1-3 0-15,-1 1 0 0,1 3-1 16,0 0 1-16,-1 3 0 0,-1 1 0 16,1 1 0-1,-2 0 0-15,-1 2 0 0,2 3 0 16,0 0 0-1,-1-2 0-15,2 3 0 0,0-1 0 16,-2 0 0-16,0-1 0 16,2 1 0-16,-3 0 0 0,2 1 0 15,-2-2 0-15,0 0 0 0,-1 1 0 16,-2 2 0-1,1 1 0-15,-4 1 0 0,-2 3 0 16,-4 0 0 0,1 0 0-16,-2 2 0 0,-2 3 1 15,1 0-1-15,1 0 0 16,-3 2 0-16,4-3 1 0,-1 4-1 15,0 0 1 1,0 2-1-16,-3 1 1 0,0 1-1 16,-1 3 1-16,-2-1 0 0,1 3-1 15,-2-1 1 1,1 0-1-16,-1 0 1 0,2 1-1 15,-1-1 0-15,0 2 1 16,-1-1 0-16,-2 4-1 16,1 1 0-16,-2 2 0 15,-1 1-1-15,-3 4 1 0,-2-2 0 16,0 0-1-1,0 2 1-15,0-1-1 0,2-1 1 16,-2-1 1-16,2 0-1 0,1-1 1 16,-1 2-1-1,-1-1 1-15,-1 0 0 0,-1 1-1 16,-1 1 1-16,-2 1-1 15,5-3 1-15,-5 2 0 0,1 0-1 16,-1-1 1 0,1 2-1-16,1 0 0 0,-2 2-1 15,0 2 1-15,0-1 0 0,-2 2 0 16,1-1-1-1,0 0 1-15,-3-2 0 0,0 2 1 16,-1-6-1-16,-1 1 1 16,-1-2-1-16,-3 1 1 15,-1-2-1-15,-1-2 1 16,-3 1-1-16,0-2 1 0,-3 1-1 15,-3-3 1 1,1 0-1-16,-2-1 1 0,-1-1-1 16,0 0 0-16,-3-1 0 0,1-2 1 15,-2 2-1 1,1-2 0-16,-1 0 0 0,2 1 0 15,-1-4 0-15,-2 2 0 16,2 0 0-16,0-3 0 0,-1-2 0 16,-1 1 0-1,3-1 0-15,-3-1 0 0,1 1 0 16,0-1 0-1,-2 3 0-15,1 0 1 0,0 1-1 16,0 0 0-16,-1 2 0 0,2 1 0 16,-3-4 1-16,0 0-1 15,-1-2 0-15,0-9-1 16,0 12 1-16,0-12 0 15,0 0 0-15,0 0 0 0,2 10 0 16,-2-10 0 0,0 0 0-16,3 9 0 0,-3-9 1 15,0 0-1-15,2 10 0 0,-2-10 0 16,0 0-1-1,0 0 1-15,0 0 0 0,0 0 0 16,0 0 0-16,2 9 0 16,-2-9 0-16,1 10 1 0,-1-10 1 15,0 13-2 1,0-13 0-16,-3 12 0 0,3-12 0 15,-4 10 0 1,4-10 0-16,0 0 0 0,0 0 0 16,0 0 0-16,0 0 0 0,0 0 0 15,0 0 0-15,0 0 0 16,-10 9 0-16,10-9 0 15,-9 7 0-15,9-7 0 16,-12 5 0-16,3-2 0 0,0-2 0 16,-1-1 0-1,-5 0 0-15,0-1 0 0,-1-3 0 16,-4 0 0-16,-1-3 0 15,-2 2 0-15,0-4 0 16,0-1 0-16,-1-1 0 0,1-2 0 16,-1-4 0-16,3 0 0 15,0-1 0-15,3-1 0 0,2 3 0 16,2 3 0-1,3 3 0-15,2-1 0 0,9 11 0 16,-11-10 0 0,11 10 0-16,0 0 0 0,0 0 0 15,0 0 0-15,9 9 0 0,4 3 0 16,6 4 0-16,2 3 0 15,10 4 0-15,1 0 0 0,5 3 0 16,1-4 0 0,0 2 0-16,1-6 0 0,0-2 0 15,-2-4 0 1,-5-5-2-16,-3-1 2 0,-4-2 0 15,-2-1 0-15,-6-3 0 16,-1 0 0-16,-6 0 0 0,-10 0 0 16,12-5 0-16,-12 5 0 15,6-16 0-15,-6 0 2 16,0-4-2-16,-1-8 0 0,-2-6 0 15,1-4 0 1,1-1 0-16,1 0 0 0,0 3 0 16,3 9-2-16,5 6-4 15,2 13-12-15,-10 8-61 16,17 6-1-16</inkml:trace>
  <inkml:trace contextRef="#ctx0" brushRef="#br0" timeOffset="3440.0344">2775 10500 293 0,'0'0'7'0,"0"0"3"15,0 0 3-15,-5 10-1 0,5-10 2 16,0 0 0-1,-11 0 2-15,11 0 0 0,-9-8-7 16,5-4-2 0,1 0-3-16,1-4-1 0,0 0 0 15,0 0 0-15,2-3-1 16,0 0-1-16,0-2 0 0,1-2 0 15,2-2 1 1,1-4 0-16,2-5 0 0,1-2 1 16,1-4-2-16,1-4 2 0,3-2-1 15,1-4-1 1,1 0 0-16,1-1 0 0,0-2-1 15,2 0 1-15,0-2-1 16,0-1 1-16,-1 0-1 16,4 1 1-16,-1 1-1 15,0-1 1-15,0-1-1 0,2 3 1 16,-1 1 0-1,2 2-1-15,0 1 1 0,1 0 0 16,0 0-1-16,3 2 1 0,0 0-1 16,1 3 0-1,1-2 1-15,-2 1-1 0,0 4-1 16,-1 1 1-16,1 3-1 15,-2 4 1-15,0 1 0 0,-1 1 0 16,2 4 0 0,0 0 0-16,3 2 0 0,0 0 0 15,0 0 1-15,2-1 1 0,2-1-1 16,0 0 0-1,0-1 0-15,1-1 0 0,-1-2 0 16,5 2-1-16,1 2 0 16,-3 0 0-16,3 2 0 15,0-1 0-15,1 3 0 16,-1 3 0-16,0 0 0 0,1 1 0 15,-1 2 0 1,2 2 0-16,0-1 0 0,2 3 0 16,0-1 0-16,0-1 0 0,3 1 0 15,-2 0 1 1,5-2-1-16,-2 0 0 0,3 1 0 15,0-1 1-15,0 1-1 16,4-1 0-16,-1 0 0 0,1 1 1 16,0-2-1-1,2 3 0-15,-1-4 0 0,2 1 0 16,1-1 1-1,2-1-1-15,1 2 1 0,-1-2-1 16,0 2 1-16,2-3 0 0,1 2 0 16,-2 0-1-16,4 1 1 15,0 0 0-15,-1 2-1 0,3-2 1 16,1 2 0-1,0 2-1-15,-1-1 1 0,4 1 0 16,-5 3-1 0,1 0 1-16,2 0-1 0,-2 2 1 15,1 0-1-15,0-2 0 0,-1-1 0 16,-1 2 1-16,2 1-1 15,-1-3 1-15,-1 3-1 16,2-1 0-16,-3 4 1 16,2-4-1-16,-2 6 0 0,2-1 0 15,-1 2 0 1,1 2 0-16,-3 0 1 0,-1 0-1 15,-2-3 0 1,6 3 0-16,-3-3 0 0,3 1 0 16,-2-3 0-16,3-2 0 0,-1 2 0 15,2-2 1-15,1 2-1 16,-1-3 0-16,0 1 0 0,0 0 0 15,2-1 1 1,1 0-1-16,1 0 0 0,0-4 0 16,2 4 0-1,1-1 0-15,0 2 1 0,0-1-1 16,2 3 0-16,-2 1 0 15,0-1 0-15,0 4 1 0,1-2-1 16,-2 1 0-16,3 0 0 16,0 1 0-16,2-2 0 15,-1 0 0-15,0 2-1 0,-2 0 1 16,2 1 0-1,-2 0 0-15,-5 1 0 0,0 3 0 16,-3 1 0 0,0 2 0-16,-1 2 1 0,-3-1-1 15,-1 4 0-15,-2 0 0 0,2 2-1 16,-5 0 1-16,2 2 0 15,-3 0 0-15,0 1-1 0,-2 3 1 16,-3-1 0 0,0 1-1-16,-3 2 1 0,0 0-1 15,0-1 1 1,-2 2 0-16,-2 0 0 0,4-1-1 15,-4 2 1-15,2 1 0 16,-5 1 0-16,-2 1 0 0,-1 3-1 16,-4 2 1-16,-1 3 0 15,-3-1 0-15,-3 2 0 16,0 2 0-16,-3-1 1 0,-2 2-1 15,-2 3 1 1,-2 0 0-16,-4 3 0 0,0 1-1 16,-3 3 1-1,-3 0 0-15,0 0-1 0,-2 0 0 16,0-2 0-16,0-1 1 15,3 0-1-15,-2-3-1 0,2-2 1 16,2-2 0-16,0 0 0 0,-3-3 1 16,2-1-1-1,-1-3 1-15,-1 0-1 0,2-1 0 16,-3-2 1-1,1-1-1-15,-2-1 0 0,3-1 1 16,-1 0-1-16,0 1 0 16,-1-3 0-16,0 0 0 0,-3-2 0 15,0-1-1-15,0-2 1 16,0-1 0-16,-2-1 0 15,0-1 0-15,-2-1 0 0,2 0 0 16,0 0 0 0,-2-2 0-16,1 1 1 0,-2 0-1 15,2-5 0-15,-2-1 0 16,0-8 0-16,0 12 0 15,0-12 0-15,0 0 1 16,0 0-1-16,0 0 0 0,-8 0 0 16,8 0 0-16,-9 0 1 0,9 0-1 15,-12-5 0 1,12 5 1-16,-17-6-1 0,7 2 0 15,0-3 0 1,-1-3 0-16,-2 0 0 0,-3-4-1 16,-1-1 1-16,-3-2 0 15,0-2-1-15,-3 2 1 0,-1-2 0 16,1 2 0-1,0 3 1-15,1 2-1 0,1 2 1 16,5 0-1-16,1 5 0 0,4 0 1 16,11 5-1-1,-14-5-1-15,14 5 0 0,0 0 1 16,0 0 0-16,0 0-1 15,12 10 0-15,2 2 0 0,2 1 0 16,8 2 1 0,1 1-1-16,5 3 1 0,0 0-1 15,1 2 1-15,-1 0 0 0,0 0 1 16,-2 4-1-1,-5-1 0-15,-1 5 1 0,-7 0-1 16,-1 2 1 0,-3-3-1-16,-3 0 0 0,-3-3 1 15,-2-4-1-15,-1-4-1 16,-1-8 1-16,-1-9-1 0,0 0 1 15,4-7-1 1,0-11 1-16,2-7-1 0,4-7 1 16,1-5 0-16,3-6 0 0,7-4-1 15,4-5 2 1,5 4-4-16,2-8-7 0,9-7-60 15,1 11-7-15</inkml:trace>
  <inkml:trace contextRef="#ctx0" brushRef="#br0" timeOffset="6260.0626">11499 16015 214 0,'0'0'13'16,"0"0"3"-16,0 0 5 0,-12-6 1 15,12 6 2 1,-9-6 2-16,9 6-1 0,-15-8 6 16,15 8-11-1,-9-5-5-15,9 5-3 0,0 0-1 16,0 0-3-16,-2 10-2 15,7 7 1-15,5 10-4 0,5 2 0 16,3 7 0-16,2 3 0 16,3 0-1-16,-1-1 1 15,0-2 0-15,-3-7-1 0,-4-7 0 16,-2-8 0-1,-5-9-1-15,1-5 0 0,-9 0 0 16,4-23-1 0,-4-2 0-16,0-2 0 0,-9-6-1 15,3-6 0-15,-5-1-2 0,-1-2-3 16,1-4 0-16,0 5-1 15,5 0 0-15,4 1 1 0,2 7 0 16,0 4 0 0,8 9 1-16,5 11 3 0,4 9 0 15,4 13 3 1,8 13-1-16,-1 12 1 0,1 5 0 15,-1 2 1-15,-2-1 0 16,-6-6 0-16,-1-12 1 16,-5-14-2-16,-14-12 0 0,15-29-4 15,-11-14-1-15,1-4-1 16,3-6-1-16,2-1 0 0,2 5 0 15,5 9 1 1,5 14 1-16,-2 15 5 0,8 14 3 16,-3 15 2-1,1 11 1-15,-1 7 1 0,-1 3 0 16,-5 0-6-16,-3-5-31 15,-1-8-42-15,1-7-1 0</inkml:trace>
  <inkml:trace contextRef="#ctx0" brushRef="#br0" timeOffset="6880.0688">12316 15670 277 0,'0'0'4'0,"0"0"4"15,0 0 3 1,0 0 1-16,0 0 3 0,-8-7 0 16,8 7 2-16,0 0 1 0,-10-9-3 15,10 9-4-15,-8-9-3 16,8 9-1-16,-6-13-1 0,6 13-2 15,-4-14-1 1,4 14 0-16,-5-15-1 0,5 15 0 16,-7-12 0-1,7 12 0-15,0 0 0 0,-12-9-1 16,12 9 1-16,0 0-1 15,-11-3 0-15,11 3-1 16,0 0 1-16,-9 1-1 0,9-1 0 16,-8 11 0-16,6-3 0 15,-3 2-1-15,0 4 0 0,-1 3 0 16,1 0 0-1,-2 6 0-15,4 3 0 0,0-1-1 16,3 2 0 0,0-1 1-16,8-3 0 0,2-6 1 15,3-7-2-15,2-6 1 0,2-5 0 16,1-8 1-16,1-6 0 16,2 0-1-16,2 4 1 15,0 2 0-15,3 8-1 16,1 2 1-16,0 11 1 0,-2 0-1 15,-2 5 0 1,-5-5 0-16,-4-3-3 0,-14-9-17 16,-6-18-50-16,2-10-2 15</inkml:trace>
  <inkml:trace contextRef="#ctx0" brushRef="#br0" timeOffset="7090.0709">12382 15245 389 0,'3'17'6'0,"8"12"4"16,6 13 1-16,4 7 1 15,6 7 0-15,1 4 0 0,5 1 0 16,3 5-1-16,2-18-12 15,-9-18-30-15,-2-9-44 0,-2-12-3 16</inkml:trace>
  <inkml:trace contextRef="#ctx0" brushRef="#br0" timeOffset="7310.0731">12614 15575 379 0,'0'0'1'0,"0"0"2"16,0 0 0-16,5-12 1 0,1-1 0 16,-1-7 0-1,2-5 0-15,-1-7 0 0,2-9-4 16,-3 0-7-16,-1-3-21 0,-7 4-40 15,6 7-4 1</inkml:trace>
  <inkml:trace contextRef="#ctx0" brushRef="#br0" timeOffset="7630.0763">12660 15263 387 0,'0'0'6'0,"0"13"3"0,5 5 5 15,3 3 1-15,1 5 1 0,4 4 0 16,2 1-1 0,3 1 1-16,0-4-5 0,4-6-5 15,-1-8-6 1,0-8-7-16,-2-8-22 0,2-6-50 15,-2-6-2-15</inkml:trace>
  <inkml:trace contextRef="#ctx0" brushRef="#br0" timeOffset="7930.0793">12900 15320 328 0,'0'0'3'15,"0"0"2"-15,10-3 2 0,-10 3 0 16,16-14 1-16,-3 2 2 15,-1-4-1-15,2-4 1 16,-4 1-3-16,1-7-2 16,-6 0-2-16,-1 0-1 0,-4 5 1 15,0 1 0-15,-5 9 2 0,5 11 1 16,-15-3 1-1,8 12 1-15,4 15 1 0,3 6 0 16,2 5 1 0,8 2-2-16,4 0-1 0,9-5-2 15,3-6 0-15,4-8-3 16,0-11-7-16,8-3-28 0,-3-7-44 15,1-6-1-15</inkml:trace>
  <inkml:trace contextRef="#ctx0" brushRef="#br0" timeOffset="8680.0867">11866 16537 282 0,'0'0'10'16,"0"0"3"-1,0 0 3-15,0 0 1 0,0 0 3 16,0 0 1-16,-12 0 2 15,12 0 1-15,-21 0-9 16,11 0-2-16,-5 3-2 16,1 8-2-16,1 2-2 0,0 6-1 15,1 5 0-15,6 6-2 0,2 8 0 16,4 6 0-1,7-1-2-15,6 0 2 0,8-2-4 16,3-7 0 0,4-7 0-16,1-12 0 0,8-11-11 15,-6 4-57-15,3-27-14 16</inkml:trace>
  <inkml:trace contextRef="#ctx0" brushRef="#br0" timeOffset="8930.0893">12007 16358 402 0,'4'12'6'0,"5"8"3"0,4 13 0 15,5 12 3-15,4 6-1 16,3 4 2-16,5 3-1 0,3 0 1 16,-3-12-8-1,4-9-9-15,-11-26-18 0,3-11-55 16,-4-15-4-1</inkml:trace>
  <inkml:trace contextRef="#ctx0" brushRef="#br0" timeOffset="9330.0933">12262 16298 354 0,'0'0'5'15,"0"0"4"-15,4 14 3 16,-1 0 3-16,3 6 0 0,0 4 1 15,5 8 1 1,4 2 0-16,0-2-4 0,6-3-5 16,1-6-2-1,4-6-3-15,-2-11-1 0,0-7 0 16,-1-14-1-16,-3-7 0 0,-6-4-1 15,-1-2 1-15,-4 6 0 16,-2 4 0-16,1 7 0 16,-8 11-1-16,20 0 1 15,-7 7-2-15,2 5-6 0,8-4-40 16,0 3-33-1,-1-4 1-15</inkml:trace>
  <inkml:trace contextRef="#ctx0" brushRef="#br0" timeOffset="9980.0998">12726 16008 296 0,'0'0'4'0,"0"0"6"15,0 0 4-15,-10-3 1 0,10 3 3 16,-12-1 2-1,12 1 1-15,-18 5 0 0,9 5-2 16,-2 5-8-16,-1 4-2 16,4 4-3-16,2 2-3 0,6 0-1 15,0-1-1 1,11-4-1-16,5-4 0 0,6-4-1 15,5-5 1-15,2-4-1 0,0 0 1 16,-3-3 1 0,-1 5 0-16,-10 4 0 0,-1 6 1 15,-8 3 0-15,-6 7-1 16,-4-1 1-16,-6 0-2 15,-4 0-4-15,0-7-7 16,4-7-28-16,-1-5-37 0,11-5-2 16</inkml:trace>
  <inkml:trace contextRef="#ctx0" brushRef="#br0" timeOffset="10200.102">12840 15802 412 0,'0'0'3'0,"9"20"2"0,2 3 3 16,6 8 0 0,3 6 1-16,4 7 0 0,5 5 0 15,2 3 0-15,1-1-4 0,-4-10-5 16,0-5-15-1,-9-11-58-15,0-9-4 0</inkml:trace>
  <inkml:trace contextRef="#ctx0" brushRef="#br0" timeOffset="10620.1062">12889 16038 405 0,'0'0'2'0,"0"0"0"15,11 3 1 1,0 0 1-16,4-3 0 0,4-6 1 16,6-1 0-16,1-5 0 15,4-5-2-15,-5-4 0 0,5-2-2 16,-3-2 0-16,-2 1-2 0,-3 2 0 15,-4 2 0 1,0 1 0-16,-1 4 0 0,-3 3 1 16,-2 0 0-1,0 3-2-15,-9-1 4 0,-1-2-2 16,-2 2 1-16,-5 0 0 15,-7 0 1-15,-1 3 1 0,1 4 1 16,-3 3 0 0,5 6 2-16,4 9 0 0,4 7 0 15,4 5 0-15,9 2 0 0,5-1-2 16,6-2 0-1,3-4-2-15,7-6-1 0,0-11-5 16,4-5-10 0,-3-3-62-16,2-10-2 0</inkml:trace>
  <inkml:trace contextRef="#ctx0" brushRef="#br0" timeOffset="10920.1092">13563 15873 340 0,'0'0'2'0,"0"0"4"15,0 0 1-15,3-8 0 16,-3-2 2-16,0-2 0 0,-6-8 0 16,-2-5 0-1,-6-3-2-15,-1-7-4 0,3 1-1 16,-1-1-1-1,3 3-1-15,7 3 0 0,3 3-5 16,3 6-21-16,14 4-41 16,0 3-3-16</inkml:trace>
  <inkml:trace contextRef="#ctx0" brushRef="#br0" timeOffset="11180.1118">13667 15262 415 0,'0'0'4'15,"0"0"3"1,-14 10 2-16,7 4 1 0,-3 4 1 15,-1 3 0-15,2 4 1 0,2 2-1 16,2 1-4-16,5-3-2 16,5-2-3-16,8-6-1 15,6-4-1-15,4-5 0 16,1 0 0-16,2-3 0 0,1-1 0 15,-4 4 0 1,-2 2 0-16,-7 7 0 0,-6 3-2 16,-5 8-4-16,-4-1-9 15,-7 3-62-15,-1 2-3 16</inkml:trace>
  <inkml:trace contextRef="#ctx0" brushRef="#br0" timeOffset="12070.1207">12288 16952 267 0,'0'0'10'15,"0"0"3"-15,0 0 3 0,-10 13 4 16,10-13-1 0,-5 8 1-16,5-8 3 0,-4 9-2 15,4-9-7-15,0 0-5 0,0 0 0 16,0 0-3-16,0 0-1 15,0 0 0-15,9 0-1 16,-9 0 0-16,13-2-1 16,-2-2 0-16,3-2-1 0,4-3 0 15,3-7 0 1,5-2 0-16,3-6-1 0,4-1 1 15,3-4 0-15,3-3-1 0,2 1 0 16,3 0 0 0,-1 2-1-16,3 2 1 0,1-2 0 15,2 0 1-15,0 0-1 16,0 0 1-16,4 0 0 0,-4-3-1 15,1-1 1 1,0-1 0-16,-3 4-1 0,0 1 0 16,0 2 0-1,-2-1 0-15,-1 3 0 0,0 3 0 16,-1 0 0-16,-3 2 0 0,-2-3 1 15,1 2-2-15,-2-5 0 16,-3 2 0-16,0-1 0 16,-2-3 0-16,-2 1 0 15,2-1 0-15,-2 1 0 0,-3 1-4 16,4 2-6-1,-7-2-13-15,-16 7-55 0,14 6-4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752906-BF63-234B-A7A9-9F7BAF70AE68}" type="datetimeFigureOut">
              <a:rPr lang="en-US" smtClean="0"/>
              <a:t>12/12/17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E91925-4473-AF43-874F-E5D83A92F354}" type="slidenum">
              <a:rPr lang="en-US" smtClean="0"/>
              <a:t>‹#›</a:t>
            </a:fld>
            <a:endParaRPr lang="en-US"/>
          </a:p>
        </p:txBody>
      </p:sp>
    </p:spTree>
    <p:extLst>
      <p:ext uri="{BB962C8B-B14F-4D97-AF65-F5344CB8AC3E}">
        <p14:creationId xmlns:p14="http://schemas.microsoft.com/office/powerpoint/2010/main" val="83636454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What topics are you confused about/would you like to go over today?</a:t>
            </a:r>
          </a:p>
          <a:p>
            <a:r>
              <a:rPr lang="en-US" smtClean="0"/>
              <a:t>https://www.polleverywhere.com/discourses/r7BmzKwtqPECRfd</a:t>
            </a:r>
            <a:endParaRPr lang="en-US"/>
          </a:p>
        </p:txBody>
      </p:sp>
      <p:sp>
        <p:nvSpPr>
          <p:cNvPr id="4" name="Slide Number Placeholder 3"/>
          <p:cNvSpPr>
            <a:spLocks noGrp="1"/>
          </p:cNvSpPr>
          <p:nvPr>
            <p:ph type="sldNum" sz="quarter" idx="10"/>
          </p:nvPr>
        </p:nvSpPr>
        <p:spPr/>
        <p:txBody>
          <a:bodyPr/>
          <a:lstStyle/>
          <a:p>
            <a:fld id="{F4E91925-4473-AF43-874F-E5D83A92F354}" type="slidenum">
              <a:rPr lang="en-US" smtClean="0"/>
              <a:t>1</a:t>
            </a:fld>
            <a:endParaRPr lang="en-US"/>
          </a:p>
        </p:txBody>
      </p:sp>
    </p:spTree>
    <p:extLst>
      <p:ext uri="{BB962C8B-B14F-4D97-AF65-F5344CB8AC3E}">
        <p14:creationId xmlns:p14="http://schemas.microsoft.com/office/powerpoint/2010/main" val="1066496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85725" indent="-85725"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pPr>
            <a:r>
              <a:rPr lang="en-GB" altLang="en-US" sz="1400" b="1">
                <a:latin typeface="Arial" charset="0"/>
                <a:ea typeface="msgothic" charset="-128"/>
                <a:cs typeface="msgothic" charset="-128"/>
              </a:rPr>
              <a:t>Overview of DNA sequencing using the Illumina platform.</a:t>
            </a:r>
            <a:r>
              <a:rPr lang="en-GB" altLang="en-US">
                <a:latin typeface="Arial" charset="0"/>
                <a:ea typeface="msgothic" charset="-128"/>
                <a:cs typeface="msgothic" charset="-128"/>
              </a:rPr>
              <a:t> In next-generation DNA sequencing, DNA is first fragmented into smaller input-sized fragments by enzymes or by sonication. The ends of these fragments are repaired and specific adapters are ligated to the ends of the fragments, allowing hybridization to a flow cell to occur. A bridge amplification step is performed to create a cluster of fragments with the same sequence. One strand of DNA is removed and fluorescently labeled nucleotides are passed by each cluster. An image of the flow cell is recorded for the first cycle and a computer processes which nucleotide was incorporated at each cluster’s co-ordinates. The fluorescent label is cleaved and a second round of fluorescently labeled nucleotides is passed by each cluster. Again (cycle 2) the nucleotide is recorded and each cycle leads to the sequence of each fragment (a read). These reads are then aligned to a reference genome. By assembling reads (merging short reads together), it is therefore, possible to reconstruct the unfragmented original sequence.</a:t>
            </a:r>
          </a:p>
        </p:txBody>
      </p:sp>
    </p:spTree>
    <p:extLst>
      <p:ext uri="{BB962C8B-B14F-4D97-AF65-F5344CB8AC3E}">
        <p14:creationId xmlns:p14="http://schemas.microsoft.com/office/powerpoint/2010/main" val="637252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85725" indent="-85725"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pPr>
            <a:r>
              <a:rPr lang="en-GB" altLang="en-US" sz="1400" b="1">
                <a:latin typeface="Arial" charset="0"/>
                <a:ea typeface="msgothic" charset="-128"/>
                <a:cs typeface="msgothic" charset="-128"/>
              </a:rPr>
              <a:t>Detection of single-nucleotide variants (SNVs) and copy number variants (CNVs).</a:t>
            </a:r>
            <a:r>
              <a:rPr lang="en-GB" altLang="en-US">
                <a:latin typeface="Arial" charset="0"/>
                <a:ea typeface="msgothic" charset="-128"/>
                <a:cs typeface="msgothic" charset="-128"/>
              </a:rPr>
              <a:t> Mapping HTS reads to control annotations (unaffected family member, reference annotation) is used to identify single-nucleotide changes up to large structural DNA changes. Discrepancies between the reference annotation and the mapped sequence can be called to annotate SNV. More reads mapped (ie, higher read depth) results in a higher confidence level to the called SNV in question. If a disproportionate amount of reads are mapped to a gene for a given read depth, this region of DNA may be interpreted as a CNV.</a:t>
            </a:r>
          </a:p>
        </p:txBody>
      </p:sp>
    </p:spTree>
    <p:extLst>
      <p:ext uri="{BB962C8B-B14F-4D97-AF65-F5344CB8AC3E}">
        <p14:creationId xmlns:p14="http://schemas.microsoft.com/office/powerpoint/2010/main" val="99254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85725" indent="-85725"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pPr>
            <a:endParaRPr lang="en-GB" altLang="en-US" dirty="0">
              <a:latin typeface="Arial" charset="0"/>
              <a:ea typeface="msgothic" charset="-128"/>
              <a:cs typeface="msgothic" charset="-128"/>
            </a:endParaRPr>
          </a:p>
        </p:txBody>
      </p:sp>
    </p:spTree>
    <p:extLst>
      <p:ext uri="{BB962C8B-B14F-4D97-AF65-F5344CB8AC3E}">
        <p14:creationId xmlns:p14="http://schemas.microsoft.com/office/powerpoint/2010/main" val="1691936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kind of reaction is this? Which atom is the nucleophile?</a:t>
            </a:r>
            <a:endParaRPr lang="en-US" dirty="0"/>
          </a:p>
        </p:txBody>
      </p:sp>
      <p:sp>
        <p:nvSpPr>
          <p:cNvPr id="4" name="Slide Number Placeholder 3"/>
          <p:cNvSpPr>
            <a:spLocks noGrp="1"/>
          </p:cNvSpPr>
          <p:nvPr>
            <p:ph type="sldNum" sz="quarter" idx="10"/>
          </p:nvPr>
        </p:nvSpPr>
        <p:spPr/>
        <p:txBody>
          <a:bodyPr/>
          <a:lstStyle/>
          <a:p>
            <a:fld id="{E96981B7-9FB0-8447-AC09-92BAD308193C}" type="slidenum">
              <a:rPr lang="en-US" smtClean="0"/>
              <a:t>71</a:t>
            </a:fld>
            <a:endParaRPr lang="en-US"/>
          </a:p>
        </p:txBody>
      </p:sp>
    </p:spTree>
    <p:extLst>
      <p:ext uri="{BB962C8B-B14F-4D97-AF65-F5344CB8AC3E}">
        <p14:creationId xmlns:p14="http://schemas.microsoft.com/office/powerpoint/2010/main" val="1846122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Cap</a:t>
            </a:r>
          </a:p>
          <a:p>
            <a:r>
              <a:rPr lang="en-US" dirty="0" smtClean="0"/>
              <a:t>Splice</a:t>
            </a:r>
            <a:r>
              <a:rPr lang="en-US" baseline="0" dirty="0" smtClean="0"/>
              <a:t> out introns</a:t>
            </a:r>
          </a:p>
          <a:p>
            <a:r>
              <a:rPr lang="en-US" baseline="0" dirty="0" smtClean="0"/>
              <a:t>Poly(A) tail</a:t>
            </a:r>
            <a:endParaRPr lang="en-US" dirty="0"/>
          </a:p>
        </p:txBody>
      </p:sp>
      <p:sp>
        <p:nvSpPr>
          <p:cNvPr id="4" name="Slide Number Placeholder 3"/>
          <p:cNvSpPr>
            <a:spLocks noGrp="1"/>
          </p:cNvSpPr>
          <p:nvPr>
            <p:ph type="sldNum" sz="quarter" idx="10"/>
          </p:nvPr>
        </p:nvSpPr>
        <p:spPr/>
        <p:txBody>
          <a:bodyPr/>
          <a:lstStyle/>
          <a:p>
            <a:fld id="{17A4096C-BF09-1E40-B528-46903CE32771}" type="slidenum">
              <a:rPr lang="en-US" smtClean="0"/>
              <a:t>95</a:t>
            </a:fld>
            <a:endParaRPr lang="en-US"/>
          </a:p>
        </p:txBody>
      </p:sp>
    </p:spTree>
    <p:extLst>
      <p:ext uri="{BB962C8B-B14F-4D97-AF65-F5344CB8AC3E}">
        <p14:creationId xmlns:p14="http://schemas.microsoft.com/office/powerpoint/2010/main" val="1362170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Upsidedown</a:t>
            </a:r>
            <a:r>
              <a:rPr lang="en-US" dirty="0" smtClean="0"/>
              <a:t>”</a:t>
            </a:r>
            <a:r>
              <a:rPr lang="en-US" baseline="0" dirty="0" smtClean="0"/>
              <a:t> </a:t>
            </a:r>
            <a:r>
              <a:rPr lang="en-US" baseline="0" dirty="0" err="1" smtClean="0"/>
              <a:t>guanosine</a:t>
            </a:r>
            <a:r>
              <a:rPr lang="en-US" baseline="0" dirty="0" smtClean="0"/>
              <a:t> derivative</a:t>
            </a:r>
          </a:p>
          <a:p>
            <a:r>
              <a:rPr lang="en-US" baseline="0" dirty="0" smtClean="0"/>
              <a:t>Roles: binding RNA Pol II via cap binding complex, protecting from degradation, binding to nuclear export proteins, recognition by ribosome.</a:t>
            </a:r>
            <a:endParaRPr lang="en-US" dirty="0"/>
          </a:p>
        </p:txBody>
      </p:sp>
      <p:sp>
        <p:nvSpPr>
          <p:cNvPr id="4" name="Slide Number Placeholder 3"/>
          <p:cNvSpPr>
            <a:spLocks noGrp="1"/>
          </p:cNvSpPr>
          <p:nvPr>
            <p:ph type="sldNum" sz="quarter" idx="10"/>
          </p:nvPr>
        </p:nvSpPr>
        <p:spPr/>
        <p:txBody>
          <a:bodyPr/>
          <a:lstStyle/>
          <a:p>
            <a:fld id="{17A4096C-BF09-1E40-B528-46903CE32771}" type="slidenum">
              <a:rPr lang="en-US" smtClean="0"/>
              <a:t>98</a:t>
            </a:fld>
            <a:endParaRPr lang="en-US"/>
          </a:p>
        </p:txBody>
      </p:sp>
    </p:spTree>
    <p:extLst>
      <p:ext uri="{BB962C8B-B14F-4D97-AF65-F5344CB8AC3E}">
        <p14:creationId xmlns:p14="http://schemas.microsoft.com/office/powerpoint/2010/main" val="1480044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A4096C-BF09-1E40-B528-46903CE32771}" type="slidenum">
              <a:rPr lang="en-US" smtClean="0"/>
              <a:t>110</a:t>
            </a:fld>
            <a:endParaRPr lang="en-US"/>
          </a:p>
        </p:txBody>
      </p:sp>
    </p:spTree>
    <p:extLst>
      <p:ext uri="{BB962C8B-B14F-4D97-AF65-F5344CB8AC3E}">
        <p14:creationId xmlns:p14="http://schemas.microsoft.com/office/powerpoint/2010/main" val="1728749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A4096C-BF09-1E40-B528-46903CE32771}" type="slidenum">
              <a:rPr lang="en-US" smtClean="0"/>
              <a:t>111</a:t>
            </a:fld>
            <a:endParaRPr lang="en-US"/>
          </a:p>
        </p:txBody>
      </p:sp>
    </p:spTree>
    <p:extLst>
      <p:ext uri="{BB962C8B-B14F-4D97-AF65-F5344CB8AC3E}">
        <p14:creationId xmlns:p14="http://schemas.microsoft.com/office/powerpoint/2010/main" val="1669763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A4096C-BF09-1E40-B528-46903CE32771}" type="slidenum">
              <a:rPr lang="en-US" smtClean="0"/>
              <a:t>112</a:t>
            </a:fld>
            <a:endParaRPr lang="en-US"/>
          </a:p>
        </p:txBody>
      </p:sp>
    </p:spTree>
    <p:extLst>
      <p:ext uri="{BB962C8B-B14F-4D97-AF65-F5344CB8AC3E}">
        <p14:creationId xmlns:p14="http://schemas.microsoft.com/office/powerpoint/2010/main" val="661126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A4096C-BF09-1E40-B528-46903CE32771}" type="slidenum">
              <a:rPr lang="en-US" smtClean="0"/>
              <a:t>113</a:t>
            </a:fld>
            <a:endParaRPr lang="en-US"/>
          </a:p>
        </p:txBody>
      </p:sp>
    </p:spTree>
    <p:extLst>
      <p:ext uri="{BB962C8B-B14F-4D97-AF65-F5344CB8AC3E}">
        <p14:creationId xmlns:p14="http://schemas.microsoft.com/office/powerpoint/2010/main" val="1361718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76077E-E9E3-464E-8536-4DC9844BEDD1}" type="slidenum">
              <a:rPr lang="en-US" smtClean="0"/>
              <a:t>13</a:t>
            </a:fld>
            <a:endParaRPr lang="en-US"/>
          </a:p>
        </p:txBody>
      </p:sp>
    </p:spTree>
    <p:extLst>
      <p:ext uri="{BB962C8B-B14F-4D97-AF65-F5344CB8AC3E}">
        <p14:creationId xmlns:p14="http://schemas.microsoft.com/office/powerpoint/2010/main" val="609831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A4096C-BF09-1E40-B528-46903CE32771}" type="slidenum">
              <a:rPr lang="en-US" smtClean="0"/>
              <a:t>114</a:t>
            </a:fld>
            <a:endParaRPr lang="en-US"/>
          </a:p>
        </p:txBody>
      </p:sp>
    </p:spTree>
    <p:extLst>
      <p:ext uri="{BB962C8B-B14F-4D97-AF65-F5344CB8AC3E}">
        <p14:creationId xmlns:p14="http://schemas.microsoft.com/office/powerpoint/2010/main" val="1584288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A4096C-BF09-1E40-B528-46903CE32771}" type="slidenum">
              <a:rPr lang="en-US" smtClean="0"/>
              <a:t>116</a:t>
            </a:fld>
            <a:endParaRPr lang="en-US"/>
          </a:p>
        </p:txBody>
      </p:sp>
    </p:spTree>
    <p:extLst>
      <p:ext uri="{BB962C8B-B14F-4D97-AF65-F5344CB8AC3E}">
        <p14:creationId xmlns:p14="http://schemas.microsoft.com/office/powerpoint/2010/main" val="2060402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EF-</a:t>
            </a:r>
            <a:r>
              <a:rPr lang="en-US" dirty="0" err="1" smtClean="0"/>
              <a:t>Tu</a:t>
            </a:r>
            <a:r>
              <a:rPr lang="en-US" dirty="0" smtClean="0"/>
              <a:t>:</a:t>
            </a:r>
            <a:r>
              <a:rPr lang="en-US" baseline="0" dirty="0" smtClean="0"/>
              <a:t> bringing in new </a:t>
            </a:r>
            <a:r>
              <a:rPr lang="en-US" baseline="0" dirty="0" err="1" smtClean="0"/>
              <a:t>tRNA</a:t>
            </a:r>
            <a:endParaRPr lang="en-US" baseline="0" dirty="0" smtClean="0"/>
          </a:p>
          <a:p>
            <a:r>
              <a:rPr lang="en-US" baseline="0" dirty="0" smtClean="0"/>
              <a:t>As in initiation, </a:t>
            </a:r>
            <a:r>
              <a:rPr lang="en-US" baseline="0" dirty="0" err="1" smtClean="0"/>
              <a:t>tRNAs</a:t>
            </a:r>
            <a:r>
              <a:rPr lang="en-US" baseline="0" dirty="0" smtClean="0"/>
              <a:t> don’t enter the ribosome spontaneously – need proteins to bring them in.</a:t>
            </a:r>
          </a:p>
          <a:p>
            <a:r>
              <a:rPr lang="en-US" baseline="0" dirty="0" smtClean="0"/>
              <a:t>EF-Ts: guanine nucleotide exchange factor.</a:t>
            </a:r>
            <a:endParaRPr lang="en-US" dirty="0"/>
          </a:p>
        </p:txBody>
      </p:sp>
      <p:sp>
        <p:nvSpPr>
          <p:cNvPr id="4" name="Slide Number Placeholder 3"/>
          <p:cNvSpPr>
            <a:spLocks noGrp="1"/>
          </p:cNvSpPr>
          <p:nvPr>
            <p:ph type="sldNum" sz="quarter" idx="10"/>
          </p:nvPr>
        </p:nvSpPr>
        <p:spPr/>
        <p:txBody>
          <a:bodyPr/>
          <a:lstStyle/>
          <a:p>
            <a:fld id="{17A4096C-BF09-1E40-B528-46903CE32771}" type="slidenum">
              <a:rPr lang="en-US" smtClean="0"/>
              <a:t>126</a:t>
            </a:fld>
            <a:endParaRPr lang="en-US"/>
          </a:p>
        </p:txBody>
      </p:sp>
    </p:spTree>
    <p:extLst>
      <p:ext uri="{BB962C8B-B14F-4D97-AF65-F5344CB8AC3E}">
        <p14:creationId xmlns:p14="http://schemas.microsoft.com/office/powerpoint/2010/main" val="385713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bond between the amino</a:t>
            </a:r>
            <a:r>
              <a:rPr lang="en-US" baseline="0" dirty="0" smtClean="0"/>
              <a:t> acid and the </a:t>
            </a:r>
            <a:r>
              <a:rPr lang="en-US" baseline="0" dirty="0" err="1" smtClean="0"/>
              <a:t>tRNA</a:t>
            </a:r>
            <a:r>
              <a:rPr lang="en-US" baseline="0" dirty="0" smtClean="0"/>
              <a:t> at the P site is broken</a:t>
            </a:r>
          </a:p>
          <a:p>
            <a:r>
              <a:rPr lang="en-US" baseline="0" dirty="0" smtClean="0"/>
              <a:t>The C-term of the P-site amino acid or peptide is joined to the N-term of the amino acid in the A site</a:t>
            </a:r>
          </a:p>
          <a:p>
            <a:r>
              <a:rPr lang="en-US" baseline="0" dirty="0" smtClean="0"/>
              <a:t>The amino acid or peptide that was in the P site is now covalently linked to the amino acid that is covalently linked to the </a:t>
            </a:r>
            <a:r>
              <a:rPr lang="en-US" baseline="0" dirty="0" err="1" smtClean="0"/>
              <a:t>tRNA</a:t>
            </a:r>
            <a:r>
              <a:rPr lang="en-US" baseline="0" dirty="0" smtClean="0"/>
              <a:t> in the A site</a:t>
            </a:r>
            <a:endParaRPr lang="en-US" dirty="0"/>
          </a:p>
        </p:txBody>
      </p:sp>
      <p:sp>
        <p:nvSpPr>
          <p:cNvPr id="4" name="Slide Number Placeholder 3"/>
          <p:cNvSpPr>
            <a:spLocks noGrp="1"/>
          </p:cNvSpPr>
          <p:nvPr>
            <p:ph type="sldNum" sz="quarter" idx="10"/>
          </p:nvPr>
        </p:nvSpPr>
        <p:spPr/>
        <p:txBody>
          <a:bodyPr/>
          <a:lstStyle/>
          <a:p>
            <a:fld id="{17A4096C-BF09-1E40-B528-46903CE32771}" type="slidenum">
              <a:rPr lang="en-US" smtClean="0"/>
              <a:t>127</a:t>
            </a:fld>
            <a:endParaRPr lang="en-US"/>
          </a:p>
        </p:txBody>
      </p:sp>
    </p:spTree>
    <p:extLst>
      <p:ext uri="{BB962C8B-B14F-4D97-AF65-F5344CB8AC3E}">
        <p14:creationId xmlns:p14="http://schemas.microsoft.com/office/powerpoint/2010/main" val="868787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GTP hydrolysis powers</a:t>
            </a:r>
            <a:r>
              <a:rPr lang="en-US" baseline="0" dirty="0" smtClean="0"/>
              <a:t> the movement of the ribosome along the mRNA</a:t>
            </a:r>
            <a:endParaRPr lang="en-US" dirty="0"/>
          </a:p>
        </p:txBody>
      </p:sp>
      <p:sp>
        <p:nvSpPr>
          <p:cNvPr id="4" name="Slide Number Placeholder 3"/>
          <p:cNvSpPr>
            <a:spLocks noGrp="1"/>
          </p:cNvSpPr>
          <p:nvPr>
            <p:ph type="sldNum" sz="quarter" idx="10"/>
          </p:nvPr>
        </p:nvSpPr>
        <p:spPr/>
        <p:txBody>
          <a:bodyPr/>
          <a:lstStyle/>
          <a:p>
            <a:fld id="{17A4096C-BF09-1E40-B528-46903CE32771}" type="slidenum">
              <a:rPr lang="en-US" smtClean="0"/>
              <a:t>129</a:t>
            </a:fld>
            <a:endParaRPr lang="en-US"/>
          </a:p>
        </p:txBody>
      </p:sp>
    </p:spTree>
    <p:extLst>
      <p:ext uri="{BB962C8B-B14F-4D97-AF65-F5344CB8AC3E}">
        <p14:creationId xmlns:p14="http://schemas.microsoft.com/office/powerpoint/2010/main" val="1613094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EF-G, RF1/2</a:t>
            </a:r>
            <a:r>
              <a:rPr lang="en-US" baseline="0" dirty="0" smtClean="0"/>
              <a:t> have </a:t>
            </a:r>
            <a:r>
              <a:rPr lang="en-US" baseline="0" dirty="0" err="1" smtClean="0"/>
              <a:t>tRNA</a:t>
            </a:r>
            <a:r>
              <a:rPr lang="en-US" baseline="0" dirty="0" smtClean="0"/>
              <a:t>-like structures.</a:t>
            </a:r>
            <a:endParaRPr lang="en-US" dirty="0"/>
          </a:p>
        </p:txBody>
      </p:sp>
      <p:sp>
        <p:nvSpPr>
          <p:cNvPr id="4" name="Slide Number Placeholder 3"/>
          <p:cNvSpPr>
            <a:spLocks noGrp="1"/>
          </p:cNvSpPr>
          <p:nvPr>
            <p:ph type="sldNum" sz="quarter" idx="10"/>
          </p:nvPr>
        </p:nvSpPr>
        <p:spPr/>
        <p:txBody>
          <a:bodyPr/>
          <a:lstStyle/>
          <a:p>
            <a:fld id="{17A4096C-BF09-1E40-B528-46903CE32771}" type="slidenum">
              <a:rPr lang="en-US" smtClean="0"/>
              <a:t>130</a:t>
            </a:fld>
            <a:endParaRPr lang="en-US"/>
          </a:p>
        </p:txBody>
      </p:sp>
    </p:spTree>
    <p:extLst>
      <p:ext uri="{BB962C8B-B14F-4D97-AF65-F5344CB8AC3E}">
        <p14:creationId xmlns:p14="http://schemas.microsoft.com/office/powerpoint/2010/main" val="1991295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Minimal E. coli vector features:</a:t>
            </a:r>
          </a:p>
          <a:p>
            <a:r>
              <a:rPr lang="en-US" dirty="0" smtClean="0"/>
              <a:t>Multiple</a:t>
            </a:r>
            <a:r>
              <a:rPr lang="en-US" baseline="0" dirty="0" smtClean="0"/>
              <a:t> cloning site (cluster of restriction enzyme recognition sites)</a:t>
            </a:r>
          </a:p>
          <a:p>
            <a:r>
              <a:rPr lang="en-US" baseline="0" dirty="0" smtClean="0"/>
              <a:t>E coli origin of replication</a:t>
            </a:r>
          </a:p>
          <a:p>
            <a:r>
              <a:rPr lang="en-US" baseline="0" dirty="0" smtClean="0"/>
              <a:t>Selectable marker (drug resistance)</a:t>
            </a:r>
            <a:endParaRPr lang="en-US" dirty="0"/>
          </a:p>
        </p:txBody>
      </p:sp>
      <p:sp>
        <p:nvSpPr>
          <p:cNvPr id="4" name="Slide Number Placeholder 3"/>
          <p:cNvSpPr>
            <a:spLocks noGrp="1"/>
          </p:cNvSpPr>
          <p:nvPr>
            <p:ph type="sldNum" sz="quarter" idx="10"/>
          </p:nvPr>
        </p:nvSpPr>
        <p:spPr/>
        <p:txBody>
          <a:bodyPr/>
          <a:lstStyle/>
          <a:p>
            <a:fld id="{E96981B7-9FB0-8447-AC09-92BAD308193C}" type="slidenum">
              <a:rPr lang="en-US" smtClean="0"/>
              <a:t>27</a:t>
            </a:fld>
            <a:endParaRPr lang="en-US"/>
          </a:p>
        </p:txBody>
      </p:sp>
    </p:spTree>
    <p:extLst>
      <p:ext uri="{BB962C8B-B14F-4D97-AF65-F5344CB8AC3E}">
        <p14:creationId xmlns:p14="http://schemas.microsoft.com/office/powerpoint/2010/main" val="3346092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PCR</a:t>
            </a:r>
            <a:r>
              <a:rPr lang="en-US" baseline="0" dirty="0" smtClean="0"/>
              <a:t> with restriction sites on primers</a:t>
            </a:r>
          </a:p>
          <a:p>
            <a:r>
              <a:rPr lang="en-US" baseline="0" dirty="0" smtClean="0"/>
              <a:t>Digest PCR product and plasmid</a:t>
            </a:r>
          </a:p>
          <a:p>
            <a:r>
              <a:rPr lang="en-US" baseline="0" dirty="0" smtClean="0"/>
              <a:t>Ligate</a:t>
            </a:r>
          </a:p>
          <a:p>
            <a:r>
              <a:rPr lang="en-US" baseline="0" dirty="0" smtClean="0"/>
              <a:t>Transform into E. coli</a:t>
            </a:r>
          </a:p>
          <a:p>
            <a:r>
              <a:rPr lang="en-US" baseline="0" dirty="0" smtClean="0"/>
              <a:t>Select on antibiotic</a:t>
            </a:r>
          </a:p>
          <a:p>
            <a:r>
              <a:rPr lang="en-US" baseline="0" dirty="0" smtClean="0"/>
              <a:t>Isolate plasmid from E. coli, sequence</a:t>
            </a:r>
            <a:endParaRPr lang="en-US" dirty="0"/>
          </a:p>
        </p:txBody>
      </p:sp>
      <p:sp>
        <p:nvSpPr>
          <p:cNvPr id="4" name="Slide Number Placeholder 3"/>
          <p:cNvSpPr>
            <a:spLocks noGrp="1"/>
          </p:cNvSpPr>
          <p:nvPr>
            <p:ph type="sldNum" sz="quarter" idx="10"/>
          </p:nvPr>
        </p:nvSpPr>
        <p:spPr/>
        <p:txBody>
          <a:bodyPr/>
          <a:lstStyle/>
          <a:p>
            <a:fld id="{E96981B7-9FB0-8447-AC09-92BAD308193C}" type="slidenum">
              <a:rPr lang="en-US" smtClean="0"/>
              <a:t>28</a:t>
            </a:fld>
            <a:endParaRPr lang="en-US"/>
          </a:p>
        </p:txBody>
      </p:sp>
    </p:spTree>
    <p:extLst>
      <p:ext uri="{BB962C8B-B14F-4D97-AF65-F5344CB8AC3E}">
        <p14:creationId xmlns:p14="http://schemas.microsoft.com/office/powerpoint/2010/main" val="3346092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PCR</a:t>
            </a:r>
            <a:r>
              <a:rPr lang="en-US" baseline="0" dirty="0" smtClean="0"/>
              <a:t> with restriction sites on primers</a:t>
            </a:r>
          </a:p>
          <a:p>
            <a:r>
              <a:rPr lang="en-US" baseline="0" dirty="0" smtClean="0"/>
              <a:t>Digest PCR product and plasmid</a:t>
            </a:r>
          </a:p>
          <a:p>
            <a:r>
              <a:rPr lang="en-US" baseline="0" dirty="0" smtClean="0"/>
              <a:t>Ligate</a:t>
            </a:r>
          </a:p>
          <a:p>
            <a:r>
              <a:rPr lang="en-US" baseline="0" dirty="0" smtClean="0"/>
              <a:t>Transform into E. coli</a:t>
            </a:r>
          </a:p>
          <a:p>
            <a:r>
              <a:rPr lang="en-US" baseline="0" dirty="0" smtClean="0"/>
              <a:t>Select on antibiotic</a:t>
            </a:r>
          </a:p>
          <a:p>
            <a:r>
              <a:rPr lang="en-US" baseline="0" dirty="0" smtClean="0"/>
              <a:t>Isolate plasmid from E. coli, sequence</a:t>
            </a:r>
            <a:endParaRPr lang="en-US" dirty="0"/>
          </a:p>
        </p:txBody>
      </p:sp>
      <p:sp>
        <p:nvSpPr>
          <p:cNvPr id="4" name="Slide Number Placeholder 3"/>
          <p:cNvSpPr>
            <a:spLocks noGrp="1"/>
          </p:cNvSpPr>
          <p:nvPr>
            <p:ph type="sldNum" sz="quarter" idx="10"/>
          </p:nvPr>
        </p:nvSpPr>
        <p:spPr/>
        <p:txBody>
          <a:bodyPr/>
          <a:lstStyle/>
          <a:p>
            <a:fld id="{E96981B7-9FB0-8447-AC09-92BAD308193C}" type="slidenum">
              <a:rPr lang="en-US" smtClean="0"/>
              <a:t>29</a:t>
            </a:fld>
            <a:endParaRPr lang="en-US"/>
          </a:p>
        </p:txBody>
      </p:sp>
    </p:spTree>
    <p:extLst>
      <p:ext uri="{BB962C8B-B14F-4D97-AF65-F5344CB8AC3E}">
        <p14:creationId xmlns:p14="http://schemas.microsoft.com/office/powerpoint/2010/main" val="3346092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Supercoiling</a:t>
            </a:r>
          </a:p>
          <a:p>
            <a:r>
              <a:rPr lang="en-US" dirty="0" smtClean="0"/>
              <a:t>DNA binding proteins</a:t>
            </a:r>
            <a:endParaRPr lang="en-US" dirty="0"/>
          </a:p>
        </p:txBody>
      </p:sp>
      <p:sp>
        <p:nvSpPr>
          <p:cNvPr id="4" name="Slide Number Placeholder 3"/>
          <p:cNvSpPr>
            <a:spLocks noGrp="1"/>
          </p:cNvSpPr>
          <p:nvPr>
            <p:ph type="sldNum" sz="quarter" idx="10"/>
          </p:nvPr>
        </p:nvSpPr>
        <p:spPr/>
        <p:txBody>
          <a:bodyPr/>
          <a:lstStyle/>
          <a:p>
            <a:fld id="{E96981B7-9FB0-8447-AC09-92BAD308193C}" type="slidenum">
              <a:rPr lang="en-US" smtClean="0"/>
              <a:t>37</a:t>
            </a:fld>
            <a:endParaRPr lang="en-US"/>
          </a:p>
        </p:txBody>
      </p:sp>
    </p:spTree>
    <p:extLst>
      <p:ext uri="{BB962C8B-B14F-4D97-AF65-F5344CB8AC3E}">
        <p14:creationId xmlns:p14="http://schemas.microsoft.com/office/powerpoint/2010/main" val="2200673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(topoisomerase,</a:t>
            </a:r>
            <a:r>
              <a:rPr lang="en-US" baseline="0" dirty="0" smtClean="0"/>
              <a:t> Pol I, ligase)</a:t>
            </a:r>
            <a:endParaRPr lang="en-US" dirty="0"/>
          </a:p>
        </p:txBody>
      </p:sp>
      <p:sp>
        <p:nvSpPr>
          <p:cNvPr id="4" name="Slide Number Placeholder 3"/>
          <p:cNvSpPr>
            <a:spLocks noGrp="1"/>
          </p:cNvSpPr>
          <p:nvPr>
            <p:ph type="sldNum" sz="quarter" idx="10"/>
          </p:nvPr>
        </p:nvSpPr>
        <p:spPr/>
        <p:txBody>
          <a:bodyPr/>
          <a:lstStyle/>
          <a:p>
            <a:fld id="{E96981B7-9FB0-8447-AC09-92BAD308193C}" type="slidenum">
              <a:rPr lang="en-US" smtClean="0"/>
              <a:t>45</a:t>
            </a:fld>
            <a:endParaRPr lang="en-US"/>
          </a:p>
        </p:txBody>
      </p:sp>
    </p:spTree>
    <p:extLst>
      <p:ext uri="{BB962C8B-B14F-4D97-AF65-F5344CB8AC3E}">
        <p14:creationId xmlns:p14="http://schemas.microsoft.com/office/powerpoint/2010/main" val="2108787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Cas9 recognizes PAM, will not cleave targeted site in absence</a:t>
            </a:r>
            <a:r>
              <a:rPr lang="en-US" baseline="0" dirty="0" smtClean="0"/>
              <a:t> of that recognition.</a:t>
            </a:r>
            <a:endParaRPr lang="en-US" dirty="0"/>
          </a:p>
        </p:txBody>
      </p:sp>
      <p:sp>
        <p:nvSpPr>
          <p:cNvPr id="4" name="Slide Number Placeholder 3"/>
          <p:cNvSpPr>
            <a:spLocks noGrp="1"/>
          </p:cNvSpPr>
          <p:nvPr>
            <p:ph type="sldNum" sz="quarter" idx="10"/>
          </p:nvPr>
        </p:nvSpPr>
        <p:spPr/>
        <p:txBody>
          <a:bodyPr/>
          <a:lstStyle/>
          <a:p>
            <a:fld id="{E96981B7-9FB0-8447-AC09-92BAD308193C}" type="slidenum">
              <a:rPr lang="en-US" smtClean="0"/>
              <a:t>48</a:t>
            </a:fld>
            <a:endParaRPr lang="en-US"/>
          </a:p>
        </p:txBody>
      </p:sp>
    </p:spTree>
    <p:extLst>
      <p:ext uri="{BB962C8B-B14F-4D97-AF65-F5344CB8AC3E}">
        <p14:creationId xmlns:p14="http://schemas.microsoft.com/office/powerpoint/2010/main" val="883069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would you want to use the NHEJ method? The HDR</a:t>
            </a:r>
            <a:r>
              <a:rPr lang="en-US" baseline="0" dirty="0" smtClean="0"/>
              <a:t> method?</a:t>
            </a:r>
            <a:endParaRPr lang="en-US" dirty="0"/>
          </a:p>
        </p:txBody>
      </p:sp>
      <p:sp>
        <p:nvSpPr>
          <p:cNvPr id="4" name="Slide Number Placeholder 3"/>
          <p:cNvSpPr>
            <a:spLocks noGrp="1"/>
          </p:cNvSpPr>
          <p:nvPr>
            <p:ph type="sldNum" sz="quarter" idx="10"/>
          </p:nvPr>
        </p:nvSpPr>
        <p:spPr/>
        <p:txBody>
          <a:bodyPr/>
          <a:lstStyle/>
          <a:p>
            <a:fld id="{E96981B7-9FB0-8447-AC09-92BAD308193C}" type="slidenum">
              <a:rPr lang="en-US" smtClean="0"/>
              <a:t>49</a:t>
            </a:fld>
            <a:endParaRPr lang="en-US"/>
          </a:p>
        </p:txBody>
      </p:sp>
    </p:spTree>
    <p:extLst>
      <p:ext uri="{BB962C8B-B14F-4D97-AF65-F5344CB8AC3E}">
        <p14:creationId xmlns:p14="http://schemas.microsoft.com/office/powerpoint/2010/main" val="1490926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EF8CB5B-51BE-A749-8745-EB57120DB988}" type="datetime1">
              <a:rPr lang="en-US" smtClean="0"/>
              <a:t>12/12/17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8526A-BC05-4D43-8BB3-EF162D674D2B}" type="slidenum">
              <a:rPr lang="en-US" smtClean="0"/>
              <a:t>‹#›</a:t>
            </a:fld>
            <a:endParaRPr lang="en-US"/>
          </a:p>
        </p:txBody>
      </p:sp>
    </p:spTree>
    <p:extLst>
      <p:ext uri="{BB962C8B-B14F-4D97-AF65-F5344CB8AC3E}">
        <p14:creationId xmlns:p14="http://schemas.microsoft.com/office/powerpoint/2010/main" val="1174525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1324FB-1424-A34A-B765-4EB127E7ED8C}" type="datetime1">
              <a:rPr lang="en-US" smtClean="0"/>
              <a:t>12/12/17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8526A-BC05-4D43-8BB3-EF162D674D2B}" type="slidenum">
              <a:rPr lang="en-US" smtClean="0"/>
              <a:t>‹#›</a:t>
            </a:fld>
            <a:endParaRPr lang="en-US"/>
          </a:p>
        </p:txBody>
      </p:sp>
    </p:spTree>
    <p:extLst>
      <p:ext uri="{BB962C8B-B14F-4D97-AF65-F5344CB8AC3E}">
        <p14:creationId xmlns:p14="http://schemas.microsoft.com/office/powerpoint/2010/main" val="2887831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90127D-1677-D44D-A412-892D1A34A17A}" type="datetime1">
              <a:rPr lang="en-US" smtClean="0"/>
              <a:t>12/12/17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8526A-BC05-4D43-8BB3-EF162D674D2B}" type="slidenum">
              <a:rPr lang="en-US" smtClean="0"/>
              <a:t>‹#›</a:t>
            </a:fld>
            <a:endParaRPr lang="en-US"/>
          </a:p>
        </p:txBody>
      </p:sp>
    </p:spTree>
    <p:extLst>
      <p:ext uri="{BB962C8B-B14F-4D97-AF65-F5344CB8AC3E}">
        <p14:creationId xmlns:p14="http://schemas.microsoft.com/office/powerpoint/2010/main" val="224425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A7895B-D705-D049-8DB4-449413D504FB}" type="datetime1">
              <a:rPr lang="en-US" smtClean="0"/>
              <a:t>12/12/17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8526A-BC05-4D43-8BB3-EF162D674D2B}" type="slidenum">
              <a:rPr lang="en-US" smtClean="0"/>
              <a:t>‹#›</a:t>
            </a:fld>
            <a:endParaRPr lang="en-US"/>
          </a:p>
        </p:txBody>
      </p:sp>
    </p:spTree>
    <p:extLst>
      <p:ext uri="{BB962C8B-B14F-4D97-AF65-F5344CB8AC3E}">
        <p14:creationId xmlns:p14="http://schemas.microsoft.com/office/powerpoint/2010/main" val="1941877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419018-9E94-694E-B37A-C61B6E2A9EAA}" type="datetime1">
              <a:rPr lang="en-US" smtClean="0"/>
              <a:t>12/12/17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8526A-BC05-4D43-8BB3-EF162D674D2B}" type="slidenum">
              <a:rPr lang="en-US" smtClean="0"/>
              <a:t>‹#›</a:t>
            </a:fld>
            <a:endParaRPr lang="en-US"/>
          </a:p>
        </p:txBody>
      </p:sp>
    </p:spTree>
    <p:extLst>
      <p:ext uri="{BB962C8B-B14F-4D97-AF65-F5344CB8AC3E}">
        <p14:creationId xmlns:p14="http://schemas.microsoft.com/office/powerpoint/2010/main" val="80135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6AA33D-A22B-1A41-9536-DC5AB4CCDFA6}" type="datetime1">
              <a:rPr lang="en-US" smtClean="0"/>
              <a:t>12/12/17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58526A-BC05-4D43-8BB3-EF162D674D2B}" type="slidenum">
              <a:rPr lang="en-US" smtClean="0"/>
              <a:t>‹#›</a:t>
            </a:fld>
            <a:endParaRPr lang="en-US"/>
          </a:p>
        </p:txBody>
      </p:sp>
    </p:spTree>
    <p:extLst>
      <p:ext uri="{BB962C8B-B14F-4D97-AF65-F5344CB8AC3E}">
        <p14:creationId xmlns:p14="http://schemas.microsoft.com/office/powerpoint/2010/main" val="2805644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AF92968-E263-4D4C-9D1D-94DE042E04D2}" type="datetime1">
              <a:rPr lang="en-US" smtClean="0"/>
              <a:t>12/12/17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58526A-BC05-4D43-8BB3-EF162D674D2B}" type="slidenum">
              <a:rPr lang="en-US" smtClean="0"/>
              <a:t>‹#›</a:t>
            </a:fld>
            <a:endParaRPr lang="en-US"/>
          </a:p>
        </p:txBody>
      </p:sp>
    </p:spTree>
    <p:extLst>
      <p:ext uri="{BB962C8B-B14F-4D97-AF65-F5344CB8AC3E}">
        <p14:creationId xmlns:p14="http://schemas.microsoft.com/office/powerpoint/2010/main" val="1963904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E4AEBE-21F9-9345-8D2D-31B4B78BCAD3}" type="datetime1">
              <a:rPr lang="en-US" smtClean="0"/>
              <a:t>12/12/17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58526A-BC05-4D43-8BB3-EF162D674D2B}" type="slidenum">
              <a:rPr lang="en-US" smtClean="0"/>
              <a:t>‹#›</a:t>
            </a:fld>
            <a:endParaRPr lang="en-US"/>
          </a:p>
        </p:txBody>
      </p:sp>
    </p:spTree>
    <p:extLst>
      <p:ext uri="{BB962C8B-B14F-4D97-AF65-F5344CB8AC3E}">
        <p14:creationId xmlns:p14="http://schemas.microsoft.com/office/powerpoint/2010/main" val="2698823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D1AF00-94D8-964B-B352-BB4808B85701}" type="datetime1">
              <a:rPr lang="en-US" smtClean="0"/>
              <a:t>12/12/17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58526A-BC05-4D43-8BB3-EF162D674D2B}" type="slidenum">
              <a:rPr lang="en-US" smtClean="0"/>
              <a:t>‹#›</a:t>
            </a:fld>
            <a:endParaRPr lang="en-US"/>
          </a:p>
        </p:txBody>
      </p:sp>
    </p:spTree>
    <p:extLst>
      <p:ext uri="{BB962C8B-B14F-4D97-AF65-F5344CB8AC3E}">
        <p14:creationId xmlns:p14="http://schemas.microsoft.com/office/powerpoint/2010/main" val="2884508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CD9601-2BFA-DE42-B360-10040F0826B3}" type="datetime1">
              <a:rPr lang="en-US" smtClean="0"/>
              <a:t>12/12/17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58526A-BC05-4D43-8BB3-EF162D674D2B}" type="slidenum">
              <a:rPr lang="en-US" smtClean="0"/>
              <a:t>‹#›</a:t>
            </a:fld>
            <a:endParaRPr lang="en-US"/>
          </a:p>
        </p:txBody>
      </p:sp>
    </p:spTree>
    <p:extLst>
      <p:ext uri="{BB962C8B-B14F-4D97-AF65-F5344CB8AC3E}">
        <p14:creationId xmlns:p14="http://schemas.microsoft.com/office/powerpoint/2010/main" val="1695412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FA3CF9-1707-7049-8459-A7F33F717137}" type="datetime1">
              <a:rPr lang="en-US" smtClean="0"/>
              <a:t>12/12/17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58526A-BC05-4D43-8BB3-EF162D674D2B}" type="slidenum">
              <a:rPr lang="en-US" smtClean="0"/>
              <a:t>‹#›</a:t>
            </a:fld>
            <a:endParaRPr lang="en-US"/>
          </a:p>
        </p:txBody>
      </p:sp>
    </p:spTree>
    <p:extLst>
      <p:ext uri="{BB962C8B-B14F-4D97-AF65-F5344CB8AC3E}">
        <p14:creationId xmlns:p14="http://schemas.microsoft.com/office/powerpoint/2010/main" val="112265516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93DAC-A677-2343-851C-0C0FEF2AC027}" type="datetime1">
              <a:rPr lang="en-US" smtClean="0"/>
              <a:t>12/12/17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58526A-BC05-4D43-8BB3-EF162D674D2B}" type="slidenum">
              <a:rPr lang="en-US" smtClean="0"/>
              <a:t>‹#›</a:t>
            </a:fld>
            <a:endParaRPr lang="en-US"/>
          </a:p>
        </p:txBody>
      </p:sp>
    </p:spTree>
    <p:extLst>
      <p:ext uri="{BB962C8B-B14F-4D97-AF65-F5344CB8AC3E}">
        <p14:creationId xmlns:p14="http://schemas.microsoft.com/office/powerpoint/2010/main" val="1896683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customXml" Target="../ink/ink22.xml"/><Relationship Id="rId4" Type="http://schemas.openxmlformats.org/officeDocument/2006/relationships/image" Target="../media/image11.emf"/><Relationship Id="rId1" Type="http://schemas.openxmlformats.org/officeDocument/2006/relationships/slideLayout" Target="../slideLayouts/slideLayout7.xml"/><Relationship Id="rId2" Type="http://schemas.openxmlformats.org/officeDocument/2006/relationships/image" Target="../media/image71.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7.jpeg"/></Relationships>
</file>

<file path=ppt/slides/_rels/slide107.xml.rels><?xml version="1.0" encoding="UTF-8" standalone="yes"?>
<Relationships xmlns="http://schemas.openxmlformats.org/package/2006/relationships"><Relationship Id="rId3" Type="http://schemas.openxmlformats.org/officeDocument/2006/relationships/customXml" Target="../ink/ink23.xml"/><Relationship Id="rId4" Type="http://schemas.openxmlformats.org/officeDocument/2006/relationships/image" Target="../media/image14.emf"/><Relationship Id="rId1" Type="http://schemas.openxmlformats.org/officeDocument/2006/relationships/slideLayout" Target="../slideLayouts/slideLayout7.xml"/><Relationship Id="rId2" Type="http://schemas.openxmlformats.org/officeDocument/2006/relationships/image" Target="../media/image78.jpeg"/></Relationships>
</file>

<file path=ppt/slides/_rels/slide108.xml.rels><?xml version="1.0" encoding="UTF-8" standalone="yes"?>
<Relationships xmlns="http://schemas.openxmlformats.org/package/2006/relationships"><Relationship Id="rId3" Type="http://schemas.openxmlformats.org/officeDocument/2006/relationships/customXml" Target="../ink/ink24.xml"/><Relationship Id="rId4" Type="http://schemas.openxmlformats.org/officeDocument/2006/relationships/image" Target="../media/image26.emf"/><Relationship Id="rId1" Type="http://schemas.openxmlformats.org/officeDocument/2006/relationships/slideLayout" Target="../slideLayouts/slideLayout7.xml"/><Relationship Id="rId2" Type="http://schemas.openxmlformats.org/officeDocument/2006/relationships/image" Target="../media/image79.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ustomXml" Target="../ink/ink25.xml"/><Relationship Id="rId3" Type="http://schemas.openxmlformats.org/officeDocument/2006/relationships/image" Target="../media/image2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11.xml.rels><?xml version="1.0" encoding="UTF-8" standalone="yes"?>
<Relationships xmlns="http://schemas.openxmlformats.org/package/2006/relationships"><Relationship Id="rId3" Type="http://schemas.openxmlformats.org/officeDocument/2006/relationships/image" Target="../media/image80.jpeg"/><Relationship Id="rId4" Type="http://schemas.openxmlformats.org/officeDocument/2006/relationships/customXml" Target="../ink/ink26.xml"/><Relationship Id="rId5" Type="http://schemas.openxmlformats.org/officeDocument/2006/relationships/image" Target="../media/image10.em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12.xml.rels><?xml version="1.0" encoding="UTF-8" standalone="yes"?>
<Relationships xmlns="http://schemas.openxmlformats.org/package/2006/relationships"><Relationship Id="rId3" Type="http://schemas.openxmlformats.org/officeDocument/2006/relationships/image" Target="../media/image81.jpeg"/><Relationship Id="rId4" Type="http://schemas.openxmlformats.org/officeDocument/2006/relationships/customXml" Target="../ink/ink27.xml"/><Relationship Id="rId5" Type="http://schemas.openxmlformats.org/officeDocument/2006/relationships/image" Target="../media/image12.emf"/><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82.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83.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4.jpeg"/></Relationships>
</file>

<file path=ppt/slides/_rels/slide116.xml.rels><?xml version="1.0" encoding="UTF-8" standalone="yes"?>
<Relationships xmlns="http://schemas.openxmlformats.org/package/2006/relationships"><Relationship Id="rId3" Type="http://schemas.openxmlformats.org/officeDocument/2006/relationships/image" Target="../media/image85.jpeg"/><Relationship Id="rId4" Type="http://schemas.openxmlformats.org/officeDocument/2006/relationships/customXml" Target="../ink/ink28.xml"/><Relationship Id="rId5" Type="http://schemas.openxmlformats.org/officeDocument/2006/relationships/image" Target="../media/image86.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117.xml.rels><?xml version="1.0" encoding="UTF-8" standalone="yes"?>
<Relationships xmlns="http://schemas.openxmlformats.org/package/2006/relationships"><Relationship Id="rId3" Type="http://schemas.openxmlformats.org/officeDocument/2006/relationships/customXml" Target="../ink/ink29.xml"/><Relationship Id="rId4" Type="http://schemas.openxmlformats.org/officeDocument/2006/relationships/image" Target="../media/image88.png"/><Relationship Id="rId1" Type="http://schemas.openxmlformats.org/officeDocument/2006/relationships/slideLayout" Target="../slideLayouts/slideLayout7.xml"/><Relationship Id="rId2" Type="http://schemas.openxmlformats.org/officeDocument/2006/relationships/image" Target="../media/image87.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9.jpeg"/></Relationships>
</file>

<file path=ppt/slides/_rels/slide119.xml.rels><?xml version="1.0" encoding="UTF-8" standalone="yes"?>
<Relationships xmlns="http://schemas.openxmlformats.org/package/2006/relationships"><Relationship Id="rId3" Type="http://schemas.openxmlformats.org/officeDocument/2006/relationships/customXml" Target="../ink/ink30.xml"/><Relationship Id="rId4" Type="http://schemas.openxmlformats.org/officeDocument/2006/relationships/image" Target="../media/image26.emf"/><Relationship Id="rId1" Type="http://schemas.openxmlformats.org/officeDocument/2006/relationships/slideLayout" Target="../slideLayouts/slideLayout7.xml"/><Relationship Id="rId2" Type="http://schemas.openxmlformats.org/officeDocument/2006/relationships/image" Target="../media/image9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20.xml.rels><?xml version="1.0" encoding="UTF-8" standalone="yes"?>
<Relationships xmlns="http://schemas.openxmlformats.org/package/2006/relationships"><Relationship Id="rId3" Type="http://schemas.openxmlformats.org/officeDocument/2006/relationships/customXml" Target="../ink/ink31.xml"/><Relationship Id="rId4" Type="http://schemas.openxmlformats.org/officeDocument/2006/relationships/image" Target="../media/image12.emf"/><Relationship Id="rId1" Type="http://schemas.openxmlformats.org/officeDocument/2006/relationships/slideLayout" Target="../slideLayouts/slideLayout7.xml"/><Relationship Id="rId2" Type="http://schemas.openxmlformats.org/officeDocument/2006/relationships/image" Target="../media/image91.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2.jpe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4.jpeg"/></Relationships>
</file>

<file path=ppt/slides/_rels/slide124.xml.rels><?xml version="1.0" encoding="UTF-8" standalone="yes"?>
<Relationships xmlns="http://schemas.openxmlformats.org/package/2006/relationships"><Relationship Id="rId3" Type="http://schemas.openxmlformats.org/officeDocument/2006/relationships/customXml" Target="../ink/ink32.xml"/><Relationship Id="rId4" Type="http://schemas.openxmlformats.org/officeDocument/2006/relationships/image" Target="../media/image22.emf"/><Relationship Id="rId1" Type="http://schemas.openxmlformats.org/officeDocument/2006/relationships/slideLayout" Target="../slideLayouts/slideLayout7.xml"/><Relationship Id="rId2" Type="http://schemas.openxmlformats.org/officeDocument/2006/relationships/image" Target="../media/image95.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96.jpe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97.jpeg"/></Relationships>
</file>

<file path=ppt/slides/_rels/slide128.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customXml" Target="../ink/ink33.xml"/><Relationship Id="rId5" Type="http://schemas.openxmlformats.org/officeDocument/2006/relationships/image" Target="../media/image19.emf"/><Relationship Id="rId1" Type="http://schemas.openxmlformats.org/officeDocument/2006/relationships/slideLayout" Target="../slideLayouts/slideLayout7.xml"/><Relationship Id="rId2" Type="http://schemas.openxmlformats.org/officeDocument/2006/relationships/image" Target="../media/image98.png"/></Relationships>
</file>

<file path=ppt/slides/_rels/slide129.xml.rels><?xml version="1.0" encoding="UTF-8" standalone="yes"?>
<Relationships xmlns="http://schemas.openxmlformats.org/package/2006/relationships"><Relationship Id="rId3" Type="http://schemas.openxmlformats.org/officeDocument/2006/relationships/image" Target="../media/image100.jpeg"/><Relationship Id="rId4" Type="http://schemas.openxmlformats.org/officeDocument/2006/relationships/image" Target="../media/image101.jpeg"/><Relationship Id="rId5" Type="http://schemas.openxmlformats.org/officeDocument/2006/relationships/image" Target="../media/image102.jpe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13.xml.rels><?xml version="1.0" encoding="UTF-8" standalone="yes"?>
<Relationships xmlns="http://schemas.openxmlformats.org/package/2006/relationships"><Relationship Id="rId3" Type="http://schemas.openxmlformats.org/officeDocument/2006/relationships/customXml" Target="../ink/ink1.xml"/><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03.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4.jpe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5.jpe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6.jpe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ustomXml" Target="../ink/ink34.xml"/><Relationship Id="rId3" Type="http://schemas.openxmlformats.org/officeDocument/2006/relationships/image" Target="../media/image9.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ustomXml" Target="../ink/ink35.xml"/><Relationship Id="rId3" Type="http://schemas.openxmlformats.org/officeDocument/2006/relationships/image" Target="../media/image7.emf"/></Relationships>
</file>

<file path=ppt/slides/_rels/slide138.xml.rels><?xml version="1.0" encoding="UTF-8" standalone="yes"?>
<Relationships xmlns="http://schemas.openxmlformats.org/package/2006/relationships"><Relationship Id="rId3" Type="http://schemas.openxmlformats.org/officeDocument/2006/relationships/customXml" Target="../ink/ink36.xml"/><Relationship Id="rId4" Type="http://schemas.openxmlformats.org/officeDocument/2006/relationships/image" Target="../media/image10.emf"/><Relationship Id="rId1" Type="http://schemas.openxmlformats.org/officeDocument/2006/relationships/slideLayout" Target="../slideLayouts/slideLayout7.xml"/><Relationship Id="rId2" Type="http://schemas.openxmlformats.org/officeDocument/2006/relationships/image" Target="../media/image107.jpe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8.jpeg"/><Relationship Id="rId3" Type="http://schemas.openxmlformats.org/officeDocument/2006/relationships/image" Target="../media/image10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0.jpe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1.jpe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 Id="rId3" Type="http://schemas.openxmlformats.org/officeDocument/2006/relationships/image" Target="../media/image1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jpeg"/></Relationships>
</file>

<file path=ppt/slides/_rels/slide27.xml.rels><?xml version="1.0" encoding="UTF-8" standalone="yes"?>
<Relationships xmlns="http://schemas.openxmlformats.org/package/2006/relationships"><Relationship Id="rId3" Type="http://schemas.openxmlformats.org/officeDocument/2006/relationships/customXml" Target="../ink/ink2.xml"/><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8.xml.rels><?xml version="1.0" encoding="UTF-8" standalone="yes"?>
<Relationships xmlns="http://schemas.openxmlformats.org/package/2006/relationships"><Relationship Id="rId3" Type="http://schemas.openxmlformats.org/officeDocument/2006/relationships/customXml" Target="../ink/ink3.xml"/><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9.xml.rels><?xml version="1.0" encoding="UTF-8" standalone="yes"?>
<Relationships xmlns="http://schemas.openxmlformats.org/package/2006/relationships"><Relationship Id="rId3" Type="http://schemas.openxmlformats.org/officeDocument/2006/relationships/customXml" Target="../ink/ink4.xml"/><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38.xml.rels><?xml version="1.0" encoding="UTF-8" standalone="yes"?>
<Relationships xmlns="http://schemas.openxmlformats.org/package/2006/relationships"><Relationship Id="rId3" Type="http://schemas.openxmlformats.org/officeDocument/2006/relationships/customXml" Target="../ink/ink5.xml"/><Relationship Id="rId4" Type="http://schemas.openxmlformats.org/officeDocument/2006/relationships/image" Target="../media/image16.png"/><Relationship Id="rId5" Type="http://schemas.openxmlformats.org/officeDocument/2006/relationships/image" Target="../media/image23.jpeg"/><Relationship Id="rId1" Type="http://schemas.openxmlformats.org/officeDocument/2006/relationships/slideLayout" Target="../slideLayouts/slideLayout7.xml"/><Relationship Id="rId2" Type="http://schemas.openxmlformats.org/officeDocument/2006/relationships/image" Target="../media/image2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customXml" Target="../ink/ink6.xml"/><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ustomXml" Target="../ink/ink7.xml"/><Relationship Id="rId3" Type="http://schemas.openxmlformats.org/officeDocument/2006/relationships/image" Target="../media/image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9.jpe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customXml" Target="../ink/ink8.xml"/><Relationship Id="rId5" Type="http://schemas.openxmlformats.org/officeDocument/2006/relationships/image" Target="../media/image32.em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 Id="rId3" Type="http://schemas.openxmlformats.org/officeDocument/2006/relationships/image" Target="../media/image3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ustomXml" Target="../ink/ink9.xml"/><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customXml" Target="../ink/ink10.xm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38.jpeg"/></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jpe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2.jpe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ustomXml" Target="../ink/ink11.xml"/><Relationship Id="rId4" Type="http://schemas.openxmlformats.org/officeDocument/2006/relationships/image" Target="../media/image12.emf"/><Relationship Id="rId1" Type="http://schemas.openxmlformats.org/officeDocument/2006/relationships/slideLayout" Target="../slideLayouts/slideLayout7.xml"/><Relationship Id="rId2" Type="http://schemas.openxmlformats.org/officeDocument/2006/relationships/image" Target="../media/image43.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eg"/><Relationship Id="rId3" Type="http://schemas.openxmlformats.org/officeDocument/2006/relationships/image" Target="../media/image45.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7.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ustomXml" Target="../ink/ink12.xml"/><Relationship Id="rId3" Type="http://schemas.openxmlformats.org/officeDocument/2006/relationships/image" Target="../media/image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jpeg"/></Relationships>
</file>

<file path=ppt/slides/_rels/slide84.xml.rels><?xml version="1.0" encoding="UTF-8" standalone="yes"?>
<Relationships xmlns="http://schemas.openxmlformats.org/package/2006/relationships"><Relationship Id="rId3" Type="http://schemas.openxmlformats.org/officeDocument/2006/relationships/customXml" Target="../ink/ink13.xml"/><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image" Target="../media/image56.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jpeg"/></Relationships>
</file>

<file path=ppt/slides/_rels/slide86.xml.rels><?xml version="1.0" encoding="UTF-8" standalone="yes"?>
<Relationships xmlns="http://schemas.openxmlformats.org/package/2006/relationships"><Relationship Id="rId3" Type="http://schemas.openxmlformats.org/officeDocument/2006/relationships/customXml" Target="../ink/ink14.xml"/><Relationship Id="rId4" Type="http://schemas.openxmlformats.org/officeDocument/2006/relationships/image" Target="../media/image9.emf"/><Relationship Id="rId1" Type="http://schemas.openxmlformats.org/officeDocument/2006/relationships/slideLayout" Target="../slideLayouts/slideLayout7.xml"/><Relationship Id="rId2" Type="http://schemas.openxmlformats.org/officeDocument/2006/relationships/image" Target="../media/image58.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customXml" Target="../ink/ink15.xml"/><Relationship Id="rId4" Type="http://schemas.openxmlformats.org/officeDocument/2006/relationships/image" Target="../media/image17.emf"/><Relationship Id="rId1" Type="http://schemas.openxmlformats.org/officeDocument/2006/relationships/slideLayout" Target="../slideLayouts/slideLayout7.xml"/><Relationship Id="rId2" Type="http://schemas.openxmlformats.org/officeDocument/2006/relationships/image" Target="../media/image59.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jpeg"/><Relationship Id="rId3" Type="http://schemas.openxmlformats.org/officeDocument/2006/relationships/image" Target="../media/image62.jpeg"/></Relationships>
</file>

<file path=ppt/slides/_rels/slide91.xml.rels><?xml version="1.0" encoding="UTF-8" standalone="yes"?>
<Relationships xmlns="http://schemas.openxmlformats.org/package/2006/relationships"><Relationship Id="rId3" Type="http://schemas.openxmlformats.org/officeDocument/2006/relationships/customXml" Target="../ink/ink16.xml"/><Relationship Id="rId4" Type="http://schemas.openxmlformats.org/officeDocument/2006/relationships/image" Target="../media/image25.emf"/><Relationship Id="rId1" Type="http://schemas.openxmlformats.org/officeDocument/2006/relationships/slideLayout" Target="../slideLayouts/slideLayout7.xml"/><Relationship Id="rId2" Type="http://schemas.openxmlformats.org/officeDocument/2006/relationships/image" Target="../media/image63.jpeg"/></Relationships>
</file>

<file path=ppt/slides/_rels/slide92.xml.rels><?xml version="1.0" encoding="UTF-8" standalone="yes"?>
<Relationships xmlns="http://schemas.openxmlformats.org/package/2006/relationships"><Relationship Id="rId3" Type="http://schemas.openxmlformats.org/officeDocument/2006/relationships/customXml" Target="../ink/ink17.xml"/><Relationship Id="rId4" Type="http://schemas.openxmlformats.org/officeDocument/2006/relationships/image" Target="../media/image290.png"/><Relationship Id="rId1" Type="http://schemas.openxmlformats.org/officeDocument/2006/relationships/slideLayout" Target="../slideLayouts/slideLayout7.xml"/><Relationship Id="rId2" Type="http://schemas.openxmlformats.org/officeDocument/2006/relationships/image" Target="../media/image64.jpeg"/></Relationships>
</file>

<file path=ppt/slides/_rels/slide93.xml.rels><?xml version="1.0" encoding="UTF-8" standalone="yes"?>
<Relationships xmlns="http://schemas.openxmlformats.org/package/2006/relationships"><Relationship Id="rId3" Type="http://schemas.openxmlformats.org/officeDocument/2006/relationships/customXml" Target="../ink/ink18.xml"/><Relationship Id="rId4" Type="http://schemas.openxmlformats.org/officeDocument/2006/relationships/image" Target="../media/image19.emf"/><Relationship Id="rId1" Type="http://schemas.openxmlformats.org/officeDocument/2006/relationships/slideLayout" Target="../slideLayouts/slideLayout7.xml"/><Relationship Id="rId2" Type="http://schemas.openxmlformats.org/officeDocument/2006/relationships/image" Target="../media/image65.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jpeg"/></Relationships>
</file>

<file path=ppt/slides/_rels/slide95.xml.rels><?xml version="1.0" encoding="UTF-8" standalone="yes"?>
<Relationships xmlns="http://schemas.openxmlformats.org/package/2006/relationships"><Relationship Id="rId3" Type="http://schemas.openxmlformats.org/officeDocument/2006/relationships/image" Target="../media/image67.jpeg"/><Relationship Id="rId4" Type="http://schemas.openxmlformats.org/officeDocument/2006/relationships/customXml" Target="../ink/ink19.xml"/><Relationship Id="rId5" Type="http://schemas.openxmlformats.org/officeDocument/2006/relationships/image" Target="../media/image31.emf"/><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96.xml.rels><?xml version="1.0" encoding="UTF-8" standalone="yes"?>
<Relationships xmlns="http://schemas.openxmlformats.org/package/2006/relationships"><Relationship Id="rId3" Type="http://schemas.openxmlformats.org/officeDocument/2006/relationships/customXml" Target="../ink/ink20.xml"/><Relationship Id="rId4" Type="http://schemas.openxmlformats.org/officeDocument/2006/relationships/image" Target="../media/image6.emf"/><Relationship Id="rId1" Type="http://schemas.openxmlformats.org/officeDocument/2006/relationships/slideLayout" Target="../slideLayouts/slideLayout7.xml"/><Relationship Id="rId2" Type="http://schemas.openxmlformats.org/officeDocument/2006/relationships/image" Target="../media/image68.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9.jpeg"/><Relationship Id="rId4" Type="http://schemas.openxmlformats.org/officeDocument/2006/relationships/customXml" Target="../ink/ink21.xml"/><Relationship Id="rId5" Type="http://schemas.openxmlformats.org/officeDocument/2006/relationships/image" Target="../media/image8.emf"/><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1058526A-BC05-4D43-8BB3-EF162D674D2B}" type="slidenum">
              <a:rPr lang="en-US" smtClean="0"/>
              <a:t>1</a:t>
            </a:fld>
            <a:endParaRPr lang="en-US"/>
          </a:p>
        </p:txBody>
      </p:sp>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308635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065" y="171869"/>
            <a:ext cx="8535394" cy="1143000"/>
          </a:xfrm>
        </p:spPr>
        <p:txBody>
          <a:bodyPr>
            <a:noAutofit/>
          </a:bodyPr>
          <a:lstStyle/>
          <a:p>
            <a:r>
              <a:rPr lang="en-US" sz="3600" dirty="0" smtClean="0"/>
              <a:t>Bonds, forces, and effects that mediate interactions within and between molecules</a:t>
            </a:r>
            <a:endParaRPr lang="en-US" sz="3600" dirty="0"/>
          </a:p>
        </p:txBody>
      </p:sp>
      <p:sp>
        <p:nvSpPr>
          <p:cNvPr id="3" name="Content Placeholder 2"/>
          <p:cNvSpPr>
            <a:spLocks noGrp="1"/>
          </p:cNvSpPr>
          <p:nvPr>
            <p:ph sz="half" idx="1"/>
          </p:nvPr>
        </p:nvSpPr>
        <p:spPr>
          <a:xfrm>
            <a:off x="772857" y="1607479"/>
            <a:ext cx="7133283" cy="4525963"/>
          </a:xfrm>
        </p:spPr>
        <p:txBody>
          <a:bodyPr>
            <a:normAutofit/>
          </a:bodyPr>
          <a:lstStyle/>
          <a:p>
            <a:r>
              <a:rPr lang="en-US" dirty="0" smtClean="0"/>
              <a:t>Covalent bonds</a:t>
            </a:r>
          </a:p>
          <a:p>
            <a:r>
              <a:rPr lang="en-US" dirty="0" smtClean="0"/>
              <a:t>Hydrogen bonds (H-bonds)</a:t>
            </a:r>
          </a:p>
          <a:p>
            <a:r>
              <a:rPr lang="en-US" dirty="0" smtClean="0"/>
              <a:t>Ionic bonds</a:t>
            </a:r>
          </a:p>
          <a:p>
            <a:r>
              <a:rPr lang="en-US" dirty="0" smtClean="0"/>
              <a:t>van der Waals forces</a:t>
            </a:r>
          </a:p>
          <a:p>
            <a:r>
              <a:rPr lang="en-US" dirty="0" smtClean="0"/>
              <a:t>Hydrophobic effect</a:t>
            </a:r>
          </a:p>
          <a:p>
            <a:r>
              <a:rPr lang="en-US" dirty="0" smtClean="0"/>
              <a:t>Stacking (comprised primarily of van der Waals and hydrophobic forces)</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1058526A-BC05-4D43-8BB3-EF162D674D2B}" type="slidenum">
              <a:rPr lang="en-US" smtClean="0"/>
              <a:t>10</a:t>
            </a:fld>
            <a:endParaRPr lang="en-US"/>
          </a:p>
        </p:txBody>
      </p:sp>
    </p:spTree>
    <p:extLst>
      <p:ext uri="{BB962C8B-B14F-4D97-AF65-F5344CB8AC3E}">
        <p14:creationId xmlns:p14="http://schemas.microsoft.com/office/powerpoint/2010/main" val="25140811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100</a:t>
            </a:fld>
            <a:endParaRPr lang="en-US"/>
          </a:p>
        </p:txBody>
      </p:sp>
      <p:pic>
        <p:nvPicPr>
          <p:cNvPr id="3" name="Picture 2" descr="figure_16_04.jpg"/>
          <p:cNvPicPr>
            <a:picLocks noChangeAspect="1"/>
          </p:cNvPicPr>
          <p:nvPr/>
        </p:nvPicPr>
        <p:blipFill>
          <a:blip r:embed="rId2"/>
          <a:stretch>
            <a:fillRect/>
          </a:stretch>
        </p:blipFill>
        <p:spPr>
          <a:xfrm>
            <a:off x="386678" y="117915"/>
            <a:ext cx="5201322" cy="7015116"/>
          </a:xfrm>
          <a:prstGeom prst="rect">
            <a:avLst/>
          </a:prstGeom>
        </p:spPr>
      </p:pic>
      <p:sp>
        <p:nvSpPr>
          <p:cNvPr id="4" name="TextBox 3"/>
          <p:cNvSpPr txBox="1"/>
          <p:nvPr/>
        </p:nvSpPr>
        <p:spPr>
          <a:xfrm>
            <a:off x="5623169" y="207492"/>
            <a:ext cx="3364754" cy="3108544"/>
          </a:xfrm>
          <a:prstGeom prst="rect">
            <a:avLst/>
          </a:prstGeom>
          <a:solidFill>
            <a:schemeClr val="bg1"/>
          </a:solidFill>
        </p:spPr>
        <p:txBody>
          <a:bodyPr wrap="square" rtlCol="0">
            <a:spAutoFit/>
          </a:bodyPr>
          <a:lstStyle/>
          <a:p>
            <a:pPr algn="ctr"/>
            <a:r>
              <a:rPr lang="en-US" sz="2800" dirty="0" smtClean="0"/>
              <a:t>A </a:t>
            </a:r>
            <a:r>
              <a:rPr lang="en-US" sz="2800" b="1" dirty="0" smtClean="0"/>
              <a:t>signal sequence </a:t>
            </a:r>
            <a:r>
              <a:rPr lang="en-US" sz="2800" dirty="0" smtClean="0"/>
              <a:t>in the RNA is recognized by </a:t>
            </a:r>
            <a:r>
              <a:rPr lang="en-US" sz="2800" b="1" dirty="0" err="1" smtClean="0"/>
              <a:t>polyadenylation</a:t>
            </a:r>
            <a:r>
              <a:rPr lang="en-US" sz="2800" b="1" dirty="0" smtClean="0"/>
              <a:t> factors</a:t>
            </a:r>
            <a:r>
              <a:rPr lang="en-US" sz="2800" dirty="0" smtClean="0"/>
              <a:t>, leading to cleavage and non-</a:t>
            </a:r>
            <a:r>
              <a:rPr lang="en-US" sz="2800" dirty="0" err="1" smtClean="0"/>
              <a:t>templated</a:t>
            </a:r>
            <a:r>
              <a:rPr lang="en-US" sz="2800" dirty="0" smtClean="0"/>
              <a:t> poly(A) addition</a:t>
            </a:r>
            <a:endParaRPr lang="en-US" sz="2800" b="1"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35080" y="209520"/>
              <a:ext cx="8435880" cy="6297120"/>
            </p14:xfrm>
          </p:contentPart>
        </mc:Choice>
        <mc:Fallback xmlns="">
          <p:pic>
            <p:nvPicPr>
              <p:cNvPr id="5" name="Ink 4"/>
              <p:cNvPicPr/>
              <p:nvPr/>
            </p:nvPicPr>
            <p:blipFill>
              <a:blip r:embed="rId4"/>
              <a:stretch>
                <a:fillRect/>
              </a:stretch>
            </p:blipFill>
            <p:spPr>
              <a:xfrm>
                <a:off x="219240" y="196560"/>
                <a:ext cx="8463600" cy="6327000"/>
              </a:xfrm>
              <a:prstGeom prst="rect">
                <a:avLst/>
              </a:prstGeom>
            </p:spPr>
          </p:pic>
        </mc:Fallback>
      </mc:AlternateContent>
    </p:spTree>
    <p:extLst>
      <p:ext uri="{BB962C8B-B14F-4D97-AF65-F5344CB8AC3E}">
        <p14:creationId xmlns:p14="http://schemas.microsoft.com/office/powerpoint/2010/main" val="168601088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6_07.jpg"/>
          <p:cNvPicPr>
            <a:picLocks noChangeAspect="1"/>
          </p:cNvPicPr>
          <p:nvPr/>
        </p:nvPicPr>
        <p:blipFill>
          <a:blip r:embed="rId2"/>
          <a:stretch>
            <a:fillRect/>
          </a:stretch>
        </p:blipFill>
        <p:spPr>
          <a:xfrm>
            <a:off x="304800" y="1903864"/>
            <a:ext cx="8534400" cy="5163312"/>
          </a:xfrm>
          <a:prstGeom prst="rect">
            <a:avLst/>
          </a:prstGeom>
        </p:spPr>
      </p:pic>
      <p:sp>
        <p:nvSpPr>
          <p:cNvPr id="3" name="Slide Number Placeholder 2"/>
          <p:cNvSpPr>
            <a:spLocks noGrp="1"/>
          </p:cNvSpPr>
          <p:nvPr>
            <p:ph type="sldNum" sz="quarter" idx="12"/>
          </p:nvPr>
        </p:nvSpPr>
        <p:spPr/>
        <p:txBody>
          <a:bodyPr/>
          <a:lstStyle/>
          <a:p>
            <a:fld id="{E9EFAE17-38F3-244D-A9B2-94C182E4B82E}" type="slidenum">
              <a:rPr lang="en-US" smtClean="0"/>
              <a:t>101</a:t>
            </a:fld>
            <a:endParaRPr lang="en-US"/>
          </a:p>
        </p:txBody>
      </p:sp>
      <p:sp>
        <p:nvSpPr>
          <p:cNvPr id="4" name="TextBox 3"/>
          <p:cNvSpPr txBox="1"/>
          <p:nvPr/>
        </p:nvSpPr>
        <p:spPr>
          <a:xfrm>
            <a:off x="86932" y="47040"/>
            <a:ext cx="8970828" cy="2215991"/>
          </a:xfrm>
          <a:prstGeom prst="rect">
            <a:avLst/>
          </a:prstGeom>
          <a:solidFill>
            <a:schemeClr val="bg1"/>
          </a:solidFill>
        </p:spPr>
        <p:txBody>
          <a:bodyPr wrap="square" rtlCol="0">
            <a:spAutoFit/>
          </a:bodyPr>
          <a:lstStyle/>
          <a:p>
            <a:pPr algn="ctr"/>
            <a:r>
              <a:rPr lang="en-US" sz="3600" dirty="0" smtClean="0"/>
              <a:t>Introns interrupt </a:t>
            </a:r>
            <a:r>
              <a:rPr lang="en-US" sz="3600" dirty="0" smtClean="0"/>
              <a:t>open </a:t>
            </a:r>
            <a:r>
              <a:rPr lang="en-US" sz="3600" dirty="0" smtClean="0"/>
              <a:t>reading </a:t>
            </a:r>
            <a:r>
              <a:rPr lang="en-US" sz="3600" dirty="0" smtClean="0"/>
              <a:t>frames in many eukaryotic genes</a:t>
            </a:r>
            <a:endParaRPr lang="en-US" sz="3600" dirty="0" smtClean="0"/>
          </a:p>
          <a:p>
            <a:pPr marL="457200" indent="-457200">
              <a:buFont typeface="Arial"/>
              <a:buChar char="•"/>
            </a:pPr>
            <a:endParaRPr lang="en-US" dirty="0" smtClean="0"/>
          </a:p>
          <a:p>
            <a:pPr marL="457200" indent="-457200">
              <a:buFont typeface="Arial"/>
              <a:buChar char="•"/>
            </a:pPr>
            <a:r>
              <a:rPr lang="en-US" sz="2400" dirty="0" smtClean="0"/>
              <a:t>Mammalian genes are typically ~80-90% intron</a:t>
            </a:r>
          </a:p>
          <a:p>
            <a:pPr marL="457200" indent="-457200">
              <a:buFont typeface="Arial"/>
              <a:buChar char="•"/>
            </a:pPr>
            <a:r>
              <a:rPr lang="en-US" sz="2400" dirty="0" smtClean="0"/>
              <a:t>Most genes in budding yeast have no introns</a:t>
            </a:r>
            <a:endParaRPr lang="en-US" sz="2400" dirty="0"/>
          </a:p>
        </p:txBody>
      </p:sp>
    </p:spTree>
    <p:extLst>
      <p:ext uri="{BB962C8B-B14F-4D97-AF65-F5344CB8AC3E}">
        <p14:creationId xmlns:p14="http://schemas.microsoft.com/office/powerpoint/2010/main" val="26704684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6_08.jpg"/>
          <p:cNvPicPr>
            <a:picLocks noChangeAspect="1"/>
          </p:cNvPicPr>
          <p:nvPr/>
        </p:nvPicPr>
        <p:blipFill>
          <a:blip r:embed="rId2"/>
          <a:stretch>
            <a:fillRect/>
          </a:stretch>
        </p:blipFill>
        <p:spPr>
          <a:xfrm>
            <a:off x="304800" y="1345543"/>
            <a:ext cx="8534400" cy="3419856"/>
          </a:xfrm>
          <a:prstGeom prst="rect">
            <a:avLst/>
          </a:prstGeom>
        </p:spPr>
      </p:pic>
      <p:sp>
        <p:nvSpPr>
          <p:cNvPr id="3" name="Slide Number Placeholder 2"/>
          <p:cNvSpPr>
            <a:spLocks noGrp="1"/>
          </p:cNvSpPr>
          <p:nvPr>
            <p:ph type="sldNum" sz="quarter" idx="12"/>
          </p:nvPr>
        </p:nvSpPr>
        <p:spPr/>
        <p:txBody>
          <a:bodyPr/>
          <a:lstStyle/>
          <a:p>
            <a:fld id="{E9EFAE17-38F3-244D-A9B2-94C182E4B82E}" type="slidenum">
              <a:rPr lang="en-US" smtClean="0"/>
              <a:t>102</a:t>
            </a:fld>
            <a:endParaRPr lang="en-US"/>
          </a:p>
        </p:txBody>
      </p:sp>
      <p:sp>
        <p:nvSpPr>
          <p:cNvPr id="4" name="TextBox 3"/>
          <p:cNvSpPr txBox="1"/>
          <p:nvPr/>
        </p:nvSpPr>
        <p:spPr>
          <a:xfrm>
            <a:off x="86932" y="47040"/>
            <a:ext cx="8970828" cy="1077218"/>
          </a:xfrm>
          <a:prstGeom prst="rect">
            <a:avLst/>
          </a:prstGeom>
          <a:solidFill>
            <a:schemeClr val="bg1"/>
          </a:solidFill>
        </p:spPr>
        <p:txBody>
          <a:bodyPr wrap="square" rtlCol="0">
            <a:spAutoFit/>
          </a:bodyPr>
          <a:lstStyle/>
          <a:p>
            <a:pPr algn="ctr"/>
            <a:r>
              <a:rPr lang="en-US" sz="3200" b="1" dirty="0" smtClean="0"/>
              <a:t>Alternative splicing </a:t>
            </a:r>
            <a:r>
              <a:rPr lang="en-US" sz="3200" dirty="0" smtClean="0"/>
              <a:t>allows a single gene to encode multiple distinct polypeptides</a:t>
            </a:r>
            <a:endParaRPr lang="en-US" sz="3200" b="1" dirty="0"/>
          </a:p>
        </p:txBody>
      </p:sp>
    </p:spTree>
    <p:extLst>
      <p:ext uri="{BB962C8B-B14F-4D97-AF65-F5344CB8AC3E}">
        <p14:creationId xmlns:p14="http://schemas.microsoft.com/office/powerpoint/2010/main" val="1541765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 16-10.jpg"/>
          <p:cNvPicPr>
            <a:picLocks noChangeAspect="1"/>
          </p:cNvPicPr>
          <p:nvPr/>
        </p:nvPicPr>
        <p:blipFill>
          <a:blip r:embed="rId2"/>
          <a:stretch>
            <a:fillRect/>
          </a:stretch>
        </p:blipFill>
        <p:spPr>
          <a:xfrm>
            <a:off x="376785" y="0"/>
            <a:ext cx="4499071" cy="7052235"/>
          </a:xfrm>
          <a:prstGeom prst="rect">
            <a:avLst/>
          </a:prstGeom>
        </p:spPr>
      </p:pic>
      <p:sp>
        <p:nvSpPr>
          <p:cNvPr id="2" name="Slide Number Placeholder 1"/>
          <p:cNvSpPr>
            <a:spLocks noGrp="1"/>
          </p:cNvSpPr>
          <p:nvPr>
            <p:ph type="sldNum" sz="quarter" idx="12"/>
          </p:nvPr>
        </p:nvSpPr>
        <p:spPr/>
        <p:txBody>
          <a:bodyPr/>
          <a:lstStyle/>
          <a:p>
            <a:fld id="{E9EFAE17-38F3-244D-A9B2-94C182E4B82E}" type="slidenum">
              <a:rPr lang="en-US" smtClean="0"/>
              <a:t>103</a:t>
            </a:fld>
            <a:endParaRPr lang="en-US"/>
          </a:p>
        </p:txBody>
      </p:sp>
      <p:sp>
        <p:nvSpPr>
          <p:cNvPr id="4" name="TextBox 3"/>
          <p:cNvSpPr txBox="1"/>
          <p:nvPr/>
        </p:nvSpPr>
        <p:spPr>
          <a:xfrm>
            <a:off x="4598503" y="0"/>
            <a:ext cx="4455186" cy="1077218"/>
          </a:xfrm>
          <a:prstGeom prst="rect">
            <a:avLst/>
          </a:prstGeom>
          <a:solidFill>
            <a:schemeClr val="bg1"/>
          </a:solidFill>
        </p:spPr>
        <p:txBody>
          <a:bodyPr wrap="square" rtlCol="0">
            <a:spAutoFit/>
          </a:bodyPr>
          <a:lstStyle/>
          <a:p>
            <a:pPr algn="ctr"/>
            <a:r>
              <a:rPr lang="en-US" sz="3200" dirty="0" smtClean="0"/>
              <a:t>The mechanism of splicing</a:t>
            </a:r>
            <a:endParaRPr lang="en-US" sz="3200" b="1" dirty="0"/>
          </a:p>
        </p:txBody>
      </p:sp>
      <p:sp>
        <p:nvSpPr>
          <p:cNvPr id="6" name="TextBox 5"/>
          <p:cNvSpPr txBox="1"/>
          <p:nvPr/>
        </p:nvSpPr>
        <p:spPr>
          <a:xfrm>
            <a:off x="4823177" y="1077218"/>
            <a:ext cx="3982155" cy="5632311"/>
          </a:xfrm>
          <a:prstGeom prst="rect">
            <a:avLst/>
          </a:prstGeom>
          <a:noFill/>
        </p:spPr>
        <p:txBody>
          <a:bodyPr wrap="square" rtlCol="0">
            <a:spAutoFit/>
          </a:bodyPr>
          <a:lstStyle/>
          <a:p>
            <a:pPr marL="285750" indent="-285750">
              <a:spcAft>
                <a:spcPts val="600"/>
              </a:spcAft>
              <a:buFont typeface="Arial" charset="0"/>
              <a:buChar char="•"/>
            </a:pPr>
            <a:r>
              <a:rPr lang="en-US" sz="2000" dirty="0" smtClean="0"/>
              <a:t>Signal sequences at splice sites and at </a:t>
            </a:r>
            <a:r>
              <a:rPr lang="en-US" sz="2000" dirty="0" err="1" smtClean="0"/>
              <a:t>branchpoint</a:t>
            </a:r>
            <a:r>
              <a:rPr lang="en-US" sz="2000" dirty="0" smtClean="0"/>
              <a:t> adenosine shortly upstream of the 3’ splice site.</a:t>
            </a:r>
          </a:p>
          <a:p>
            <a:pPr marL="285750" indent="-285750">
              <a:spcAft>
                <a:spcPts val="600"/>
              </a:spcAft>
              <a:buFont typeface="Arial" charset="0"/>
              <a:buChar char="•"/>
            </a:pPr>
            <a:r>
              <a:rPr lang="en-US" sz="2000" dirty="0" smtClean="0"/>
              <a:t>Two nucleophilic attacks, first by 2’ O on </a:t>
            </a:r>
            <a:r>
              <a:rPr lang="en-US" sz="2000" dirty="0" err="1" smtClean="0"/>
              <a:t>branchpoint</a:t>
            </a:r>
            <a:r>
              <a:rPr lang="en-US" sz="2000" dirty="0" smtClean="0"/>
              <a:t> adenosine, second by 3’ O on upstream exon.</a:t>
            </a:r>
          </a:p>
          <a:p>
            <a:pPr marL="285750" indent="-285750">
              <a:spcAft>
                <a:spcPts val="600"/>
              </a:spcAft>
              <a:buFont typeface="Arial" charset="0"/>
              <a:buChar char="•"/>
            </a:pPr>
            <a:r>
              <a:rPr lang="en-US" sz="2000" dirty="0" smtClean="0"/>
              <a:t>First attack: forms lariat, breaks bond between upstream exon and intron, creating the 3’ OH that will carry out the second attack.</a:t>
            </a:r>
          </a:p>
          <a:p>
            <a:pPr marL="285750" indent="-285750">
              <a:spcAft>
                <a:spcPts val="600"/>
              </a:spcAft>
              <a:buFont typeface="Arial" charset="0"/>
              <a:buChar char="•"/>
            </a:pPr>
            <a:r>
              <a:rPr lang="en-US" sz="2000" dirty="0" smtClean="0"/>
              <a:t>Second attack: forms bond between two exons, breaks bond between intron and downstream exon.</a:t>
            </a:r>
          </a:p>
          <a:p>
            <a:pPr marL="285750" indent="-285750">
              <a:spcAft>
                <a:spcPts val="600"/>
              </a:spcAft>
              <a:buFont typeface="Arial" charset="0"/>
              <a:buChar char="•"/>
            </a:pPr>
            <a:endParaRPr lang="en-US" sz="2000" dirty="0"/>
          </a:p>
        </p:txBody>
      </p:sp>
    </p:spTree>
    <p:extLst>
      <p:ext uri="{BB962C8B-B14F-4D97-AF65-F5344CB8AC3E}">
        <p14:creationId xmlns:p14="http://schemas.microsoft.com/office/powerpoint/2010/main" val="84984572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 16-12.jpg"/>
          <p:cNvPicPr>
            <a:picLocks noChangeAspect="1"/>
          </p:cNvPicPr>
          <p:nvPr/>
        </p:nvPicPr>
        <p:blipFill>
          <a:blip r:embed="rId2"/>
          <a:stretch>
            <a:fillRect/>
          </a:stretch>
        </p:blipFill>
        <p:spPr>
          <a:xfrm>
            <a:off x="107252" y="225551"/>
            <a:ext cx="5401565" cy="6906381"/>
          </a:xfrm>
          <a:prstGeom prst="rect">
            <a:avLst/>
          </a:prstGeom>
        </p:spPr>
      </p:pic>
      <p:sp>
        <p:nvSpPr>
          <p:cNvPr id="2" name="Slide Number Placeholder 1"/>
          <p:cNvSpPr>
            <a:spLocks noGrp="1"/>
          </p:cNvSpPr>
          <p:nvPr>
            <p:ph type="sldNum" sz="quarter" idx="12"/>
          </p:nvPr>
        </p:nvSpPr>
        <p:spPr/>
        <p:txBody>
          <a:bodyPr/>
          <a:lstStyle/>
          <a:p>
            <a:fld id="{E9EFAE17-38F3-244D-A9B2-94C182E4B82E}" type="slidenum">
              <a:rPr lang="en-US" smtClean="0"/>
              <a:t>104</a:t>
            </a:fld>
            <a:endParaRPr lang="en-US"/>
          </a:p>
        </p:txBody>
      </p:sp>
      <p:sp>
        <p:nvSpPr>
          <p:cNvPr id="4" name="TextBox 3"/>
          <p:cNvSpPr txBox="1"/>
          <p:nvPr/>
        </p:nvSpPr>
        <p:spPr>
          <a:xfrm>
            <a:off x="5508818" y="241275"/>
            <a:ext cx="3548942" cy="5262979"/>
          </a:xfrm>
          <a:prstGeom prst="rect">
            <a:avLst/>
          </a:prstGeom>
          <a:solidFill>
            <a:schemeClr val="bg1"/>
          </a:solidFill>
        </p:spPr>
        <p:txBody>
          <a:bodyPr wrap="square" rtlCol="0">
            <a:spAutoFit/>
          </a:bodyPr>
          <a:lstStyle/>
          <a:p>
            <a:pPr marL="457200" indent="-457200">
              <a:buFont typeface="Arial" charset="0"/>
              <a:buChar char="•"/>
            </a:pPr>
            <a:r>
              <a:rPr lang="en-US" sz="2800" dirty="0" smtClean="0"/>
              <a:t>Splicing is carried out by the spliceosome</a:t>
            </a:r>
          </a:p>
          <a:p>
            <a:pPr marL="457200" indent="-457200">
              <a:buFont typeface="Arial" charset="0"/>
              <a:buChar char="•"/>
            </a:pPr>
            <a:endParaRPr lang="en-US" sz="2800" dirty="0" smtClean="0"/>
          </a:p>
          <a:p>
            <a:pPr marL="457200" indent="-457200">
              <a:buFont typeface="Arial" charset="0"/>
              <a:buChar char="•"/>
            </a:pPr>
            <a:r>
              <a:rPr lang="en-US" sz="2800" dirty="0" err="1" smtClean="0"/>
              <a:t>snRNPs</a:t>
            </a:r>
            <a:r>
              <a:rPr lang="en-US" sz="2800" dirty="0" smtClean="0"/>
              <a:t> </a:t>
            </a:r>
            <a:r>
              <a:rPr lang="en-US" sz="2800" dirty="0" smtClean="0"/>
              <a:t>(“</a:t>
            </a:r>
            <a:r>
              <a:rPr lang="en-US" sz="2800" dirty="0" err="1" smtClean="0"/>
              <a:t>snurps</a:t>
            </a:r>
            <a:r>
              <a:rPr lang="en-US" sz="2800" dirty="0" smtClean="0"/>
              <a:t>”) are protein-snRNA complexes </a:t>
            </a:r>
            <a:r>
              <a:rPr lang="en-US" sz="2800" dirty="0" smtClean="0"/>
              <a:t>in the </a:t>
            </a:r>
            <a:r>
              <a:rPr lang="en-US" sz="2800" dirty="0" err="1" smtClean="0"/>
              <a:t>splicesome</a:t>
            </a:r>
            <a:r>
              <a:rPr lang="en-US" sz="2800" dirty="0" smtClean="0"/>
              <a:t> that </a:t>
            </a:r>
            <a:r>
              <a:rPr lang="en-US" sz="2800" dirty="0" smtClean="0"/>
              <a:t>use base-pairing and other interactions to coordinate and catalyze splicing</a:t>
            </a:r>
            <a:endParaRPr lang="en-US" sz="2800" b="1" dirty="0"/>
          </a:p>
        </p:txBody>
      </p:sp>
    </p:spTree>
    <p:extLst>
      <p:ext uri="{BB962C8B-B14F-4D97-AF65-F5344CB8AC3E}">
        <p14:creationId xmlns:p14="http://schemas.microsoft.com/office/powerpoint/2010/main" val="44334707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6_12_01.jpg"/>
          <p:cNvPicPr>
            <a:picLocks noChangeAspect="1"/>
          </p:cNvPicPr>
          <p:nvPr/>
        </p:nvPicPr>
        <p:blipFill>
          <a:blip r:embed="rId2"/>
          <a:stretch>
            <a:fillRect/>
          </a:stretch>
        </p:blipFill>
        <p:spPr>
          <a:xfrm>
            <a:off x="304800" y="1773935"/>
            <a:ext cx="8534400" cy="3310128"/>
          </a:xfrm>
          <a:prstGeom prst="rect">
            <a:avLst/>
          </a:prstGeom>
        </p:spPr>
      </p:pic>
      <p:sp>
        <p:nvSpPr>
          <p:cNvPr id="3" name="Slide Number Placeholder 2"/>
          <p:cNvSpPr>
            <a:spLocks noGrp="1"/>
          </p:cNvSpPr>
          <p:nvPr>
            <p:ph type="sldNum" sz="quarter" idx="12"/>
          </p:nvPr>
        </p:nvSpPr>
        <p:spPr/>
        <p:txBody>
          <a:bodyPr/>
          <a:lstStyle/>
          <a:p>
            <a:fld id="{E9EFAE17-38F3-244D-A9B2-94C182E4B82E}" type="slidenum">
              <a:rPr lang="en-US" smtClean="0"/>
              <a:t>105</a:t>
            </a:fld>
            <a:endParaRPr lang="en-US"/>
          </a:p>
        </p:txBody>
      </p:sp>
      <p:sp>
        <p:nvSpPr>
          <p:cNvPr id="4" name="TextBox 3"/>
          <p:cNvSpPr txBox="1"/>
          <p:nvPr/>
        </p:nvSpPr>
        <p:spPr>
          <a:xfrm>
            <a:off x="86932" y="241275"/>
            <a:ext cx="8970828" cy="1077218"/>
          </a:xfrm>
          <a:prstGeom prst="rect">
            <a:avLst/>
          </a:prstGeom>
          <a:solidFill>
            <a:schemeClr val="bg1"/>
          </a:solidFill>
        </p:spPr>
        <p:txBody>
          <a:bodyPr wrap="square" rtlCol="0">
            <a:spAutoFit/>
          </a:bodyPr>
          <a:lstStyle/>
          <a:p>
            <a:pPr algn="ctr"/>
            <a:r>
              <a:rPr lang="en-US" sz="3200" dirty="0" err="1" smtClean="0"/>
              <a:t>snRNPs</a:t>
            </a:r>
            <a:r>
              <a:rPr lang="en-US" sz="3200" dirty="0" smtClean="0"/>
              <a:t> hold pre-mRNAs in place via base-pairing between </a:t>
            </a:r>
            <a:r>
              <a:rPr lang="en-US" sz="3200" dirty="0" err="1" smtClean="0"/>
              <a:t>snRNA</a:t>
            </a:r>
            <a:r>
              <a:rPr lang="en-US" sz="3200" dirty="0" smtClean="0"/>
              <a:t> and intron</a:t>
            </a:r>
            <a:endParaRPr lang="en-US" sz="3200" b="1" dirty="0"/>
          </a:p>
        </p:txBody>
      </p:sp>
    </p:spTree>
    <p:extLst>
      <p:ext uri="{BB962C8B-B14F-4D97-AF65-F5344CB8AC3E}">
        <p14:creationId xmlns:p14="http://schemas.microsoft.com/office/powerpoint/2010/main" val="171345085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6_12_02.jpg"/>
          <p:cNvPicPr>
            <a:picLocks noChangeAspect="1"/>
          </p:cNvPicPr>
          <p:nvPr/>
        </p:nvPicPr>
        <p:blipFill>
          <a:blip r:embed="rId2"/>
          <a:stretch>
            <a:fillRect/>
          </a:stretch>
        </p:blipFill>
        <p:spPr>
          <a:xfrm>
            <a:off x="304800" y="1487423"/>
            <a:ext cx="8534400" cy="3883152"/>
          </a:xfrm>
          <a:prstGeom prst="rect">
            <a:avLst/>
          </a:prstGeom>
        </p:spPr>
      </p:pic>
      <p:sp>
        <p:nvSpPr>
          <p:cNvPr id="3" name="Slide Number Placeholder 2"/>
          <p:cNvSpPr>
            <a:spLocks noGrp="1"/>
          </p:cNvSpPr>
          <p:nvPr>
            <p:ph type="sldNum" sz="quarter" idx="12"/>
          </p:nvPr>
        </p:nvSpPr>
        <p:spPr/>
        <p:txBody>
          <a:bodyPr/>
          <a:lstStyle/>
          <a:p>
            <a:fld id="{E9EFAE17-38F3-244D-A9B2-94C182E4B82E}" type="slidenum">
              <a:rPr lang="en-US" smtClean="0"/>
              <a:t>106</a:t>
            </a:fld>
            <a:endParaRPr lang="en-US"/>
          </a:p>
        </p:txBody>
      </p:sp>
      <p:sp>
        <p:nvSpPr>
          <p:cNvPr id="4" name="TextBox 3"/>
          <p:cNvSpPr txBox="1"/>
          <p:nvPr/>
        </p:nvSpPr>
        <p:spPr>
          <a:xfrm>
            <a:off x="86932" y="241275"/>
            <a:ext cx="8970828" cy="1077218"/>
          </a:xfrm>
          <a:prstGeom prst="rect">
            <a:avLst/>
          </a:prstGeom>
          <a:solidFill>
            <a:schemeClr val="bg1"/>
          </a:solidFill>
        </p:spPr>
        <p:txBody>
          <a:bodyPr wrap="square" rtlCol="0">
            <a:spAutoFit/>
          </a:bodyPr>
          <a:lstStyle/>
          <a:p>
            <a:pPr algn="ctr"/>
            <a:r>
              <a:rPr lang="en-US" sz="3200" dirty="0" smtClean="0"/>
              <a:t>Other </a:t>
            </a:r>
            <a:r>
              <a:rPr lang="en-US" sz="3200" dirty="0" err="1" smtClean="0"/>
              <a:t>snRNAs</a:t>
            </a:r>
            <a:r>
              <a:rPr lang="en-US" sz="3200" dirty="0" smtClean="0"/>
              <a:t> base-pair with exons and with each other</a:t>
            </a:r>
            <a:endParaRPr lang="en-US" sz="3200" b="1" dirty="0"/>
          </a:p>
        </p:txBody>
      </p:sp>
    </p:spTree>
    <p:extLst>
      <p:ext uri="{BB962C8B-B14F-4D97-AF65-F5344CB8AC3E}">
        <p14:creationId xmlns:p14="http://schemas.microsoft.com/office/powerpoint/2010/main" val="21279690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6_12_03.jpg"/>
          <p:cNvPicPr>
            <a:picLocks noChangeAspect="1"/>
          </p:cNvPicPr>
          <p:nvPr/>
        </p:nvPicPr>
        <p:blipFill>
          <a:blip r:embed="rId2"/>
          <a:stretch>
            <a:fillRect/>
          </a:stretch>
        </p:blipFill>
        <p:spPr>
          <a:xfrm>
            <a:off x="85307" y="1255773"/>
            <a:ext cx="9004991" cy="5737466"/>
          </a:xfrm>
          <a:prstGeom prst="rect">
            <a:avLst/>
          </a:prstGeom>
        </p:spPr>
      </p:pic>
      <p:sp>
        <p:nvSpPr>
          <p:cNvPr id="3" name="Slide Number Placeholder 2"/>
          <p:cNvSpPr>
            <a:spLocks noGrp="1"/>
          </p:cNvSpPr>
          <p:nvPr>
            <p:ph type="sldNum" sz="quarter" idx="12"/>
          </p:nvPr>
        </p:nvSpPr>
        <p:spPr/>
        <p:txBody>
          <a:bodyPr/>
          <a:lstStyle/>
          <a:p>
            <a:fld id="{E9EFAE17-38F3-244D-A9B2-94C182E4B82E}" type="slidenum">
              <a:rPr lang="en-US" smtClean="0"/>
              <a:t>107</a:t>
            </a:fld>
            <a:endParaRPr lang="en-US"/>
          </a:p>
        </p:txBody>
      </p:sp>
      <p:sp>
        <p:nvSpPr>
          <p:cNvPr id="4" name="TextBox 3"/>
          <p:cNvSpPr txBox="1"/>
          <p:nvPr/>
        </p:nvSpPr>
        <p:spPr>
          <a:xfrm>
            <a:off x="86932" y="106806"/>
            <a:ext cx="8970828" cy="1077218"/>
          </a:xfrm>
          <a:prstGeom prst="rect">
            <a:avLst/>
          </a:prstGeom>
          <a:solidFill>
            <a:schemeClr val="bg1"/>
          </a:solidFill>
        </p:spPr>
        <p:txBody>
          <a:bodyPr wrap="square" rtlCol="0">
            <a:spAutoFit/>
          </a:bodyPr>
          <a:lstStyle/>
          <a:p>
            <a:pPr algn="ctr"/>
            <a:r>
              <a:rPr lang="en-US" sz="3200" dirty="0" smtClean="0"/>
              <a:t>Exon 2 swings up into place so that its 5’ end is accessible to the 3’ end of exon 1</a:t>
            </a:r>
            <a:endParaRPr lang="en-US" sz="3200" b="1"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6168600" y="5100480"/>
              <a:ext cx="29880" cy="166320"/>
            </p14:xfrm>
          </p:contentPart>
        </mc:Choice>
        <mc:Fallback xmlns="">
          <p:pic>
            <p:nvPicPr>
              <p:cNvPr id="5" name="Ink 4"/>
              <p:cNvPicPr/>
              <p:nvPr/>
            </p:nvPicPr>
            <p:blipFill>
              <a:blip r:embed="rId4"/>
              <a:stretch>
                <a:fillRect/>
              </a:stretch>
            </p:blipFill>
            <p:spPr>
              <a:xfrm>
                <a:off x="6153480" y="5086800"/>
                <a:ext cx="60120" cy="195120"/>
              </a:xfrm>
              <a:prstGeom prst="rect">
                <a:avLst/>
              </a:prstGeom>
            </p:spPr>
          </p:pic>
        </mc:Fallback>
      </mc:AlternateContent>
    </p:spTree>
    <p:extLst>
      <p:ext uri="{BB962C8B-B14F-4D97-AF65-F5344CB8AC3E}">
        <p14:creationId xmlns:p14="http://schemas.microsoft.com/office/powerpoint/2010/main" val="91736050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6_12_04.jpg"/>
          <p:cNvPicPr>
            <a:picLocks noChangeAspect="1"/>
          </p:cNvPicPr>
          <p:nvPr/>
        </p:nvPicPr>
        <p:blipFill>
          <a:blip r:embed="rId2"/>
          <a:stretch>
            <a:fillRect/>
          </a:stretch>
        </p:blipFill>
        <p:spPr>
          <a:xfrm>
            <a:off x="1292095" y="0"/>
            <a:ext cx="7520129" cy="6721475"/>
          </a:xfrm>
          <a:prstGeom prst="rect">
            <a:avLst/>
          </a:prstGeom>
        </p:spPr>
      </p:pic>
      <p:sp>
        <p:nvSpPr>
          <p:cNvPr id="3" name="Slide Number Placeholder 2"/>
          <p:cNvSpPr>
            <a:spLocks noGrp="1"/>
          </p:cNvSpPr>
          <p:nvPr>
            <p:ph type="sldNum" sz="quarter" idx="12"/>
          </p:nvPr>
        </p:nvSpPr>
        <p:spPr/>
        <p:txBody>
          <a:bodyPr/>
          <a:lstStyle/>
          <a:p>
            <a:fld id="{E9EFAE17-38F3-244D-A9B2-94C182E4B82E}" type="slidenum">
              <a:rPr lang="en-US" smtClean="0"/>
              <a:t>108</a:t>
            </a:fld>
            <a:endParaRPr lang="en-US"/>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937520" y="882360"/>
              <a:ext cx="6636600" cy="5365080"/>
            </p14:xfrm>
          </p:contentPart>
        </mc:Choice>
        <mc:Fallback xmlns="">
          <p:pic>
            <p:nvPicPr>
              <p:cNvPr id="4" name="Ink 3"/>
              <p:cNvPicPr/>
              <p:nvPr/>
            </p:nvPicPr>
            <p:blipFill>
              <a:blip r:embed="rId4"/>
              <a:stretch>
                <a:fillRect/>
              </a:stretch>
            </p:blipFill>
            <p:spPr>
              <a:xfrm>
                <a:off x="1920960" y="866520"/>
                <a:ext cx="6665040" cy="5396040"/>
              </a:xfrm>
              <a:prstGeom prst="rect">
                <a:avLst/>
              </a:prstGeom>
            </p:spPr>
          </p:pic>
        </mc:Fallback>
      </mc:AlternateContent>
    </p:spTree>
    <p:extLst>
      <p:ext uri="{BB962C8B-B14F-4D97-AF65-F5344CB8AC3E}">
        <p14:creationId xmlns:p14="http://schemas.microsoft.com/office/powerpoint/2010/main" val="129283849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9EFAE17-38F3-244D-A9B2-94C182E4B82E}" type="slidenum">
              <a:rPr lang="en-US" smtClean="0"/>
              <a:t>109</a:t>
            </a:fld>
            <a:endParaRPr lang="en-US"/>
          </a:p>
        </p:txBody>
      </p:sp>
      <p:sp>
        <p:nvSpPr>
          <p:cNvPr id="4" name="TextBox 3"/>
          <p:cNvSpPr txBox="1"/>
          <p:nvPr/>
        </p:nvSpPr>
        <p:spPr>
          <a:xfrm>
            <a:off x="86932" y="136688"/>
            <a:ext cx="8970828" cy="1077218"/>
          </a:xfrm>
          <a:prstGeom prst="rect">
            <a:avLst/>
          </a:prstGeom>
          <a:solidFill>
            <a:schemeClr val="bg1"/>
          </a:solidFill>
        </p:spPr>
        <p:txBody>
          <a:bodyPr wrap="square" rtlCol="0">
            <a:spAutoFit/>
          </a:bodyPr>
          <a:lstStyle/>
          <a:p>
            <a:pPr algn="ctr"/>
            <a:r>
              <a:rPr lang="en-US" sz="3200" dirty="0" smtClean="0"/>
              <a:t>mRNA is exported from the nucleus into the cytoplasm by the TREX complex</a:t>
            </a:r>
            <a:endParaRPr lang="en-US" sz="3200" b="1"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523880" y="1611000"/>
              <a:ext cx="6438240" cy="3687480"/>
            </p14:xfrm>
          </p:contentPart>
        </mc:Choice>
        <mc:Fallback xmlns="">
          <p:pic>
            <p:nvPicPr>
              <p:cNvPr id="2" name="Ink 1"/>
              <p:cNvPicPr/>
              <p:nvPr/>
            </p:nvPicPr>
            <p:blipFill>
              <a:blip r:embed="rId3"/>
              <a:stretch>
                <a:fillRect/>
              </a:stretch>
            </p:blipFill>
            <p:spPr>
              <a:xfrm>
                <a:off x="1508400" y="1595880"/>
                <a:ext cx="6465600" cy="3719160"/>
              </a:xfrm>
              <a:prstGeom prst="rect">
                <a:avLst/>
              </a:prstGeom>
            </p:spPr>
          </p:pic>
        </mc:Fallback>
      </mc:AlternateContent>
    </p:spTree>
    <p:extLst>
      <p:ext uri="{BB962C8B-B14F-4D97-AF65-F5344CB8AC3E}">
        <p14:creationId xmlns:p14="http://schemas.microsoft.com/office/powerpoint/2010/main" val="4970283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58526A-BC05-4D43-8BB3-EF162D674D2B}" type="slidenum">
              <a:rPr lang="en-US" smtClean="0"/>
              <a:t>11</a:t>
            </a:fld>
            <a:endParaRPr lang="en-US" dirty="0"/>
          </a:p>
        </p:txBody>
      </p:sp>
      <p:sp>
        <p:nvSpPr>
          <p:cNvPr id="6" name="TextBox 5"/>
          <p:cNvSpPr txBox="1"/>
          <p:nvPr/>
        </p:nvSpPr>
        <p:spPr>
          <a:xfrm>
            <a:off x="418353" y="164356"/>
            <a:ext cx="8367059" cy="584776"/>
          </a:xfrm>
          <a:prstGeom prst="rect">
            <a:avLst/>
          </a:prstGeom>
          <a:noFill/>
        </p:spPr>
        <p:txBody>
          <a:bodyPr wrap="square" rtlCol="0">
            <a:spAutoFit/>
          </a:bodyPr>
          <a:lstStyle/>
          <a:p>
            <a:pPr algn="ctr"/>
            <a:r>
              <a:rPr lang="en-US" sz="3200" dirty="0" smtClean="0"/>
              <a:t>Nucleic acid structure cont’d</a:t>
            </a:r>
            <a:endParaRPr lang="en-US" sz="3200" dirty="0"/>
          </a:p>
        </p:txBody>
      </p:sp>
      <p:sp>
        <p:nvSpPr>
          <p:cNvPr id="7" name="TextBox 6"/>
          <p:cNvSpPr txBox="1"/>
          <p:nvPr/>
        </p:nvSpPr>
        <p:spPr>
          <a:xfrm>
            <a:off x="543226" y="1204686"/>
            <a:ext cx="8346774" cy="5262979"/>
          </a:xfrm>
          <a:prstGeom prst="rect">
            <a:avLst/>
          </a:prstGeom>
          <a:noFill/>
        </p:spPr>
        <p:txBody>
          <a:bodyPr wrap="square" rtlCol="0">
            <a:spAutoFit/>
          </a:bodyPr>
          <a:lstStyle/>
          <a:p>
            <a:pPr marL="285750" indent="-285750">
              <a:buFont typeface="Arial"/>
              <a:buChar char="•"/>
            </a:pPr>
            <a:r>
              <a:rPr lang="en-US" sz="2400" dirty="0" smtClean="0"/>
              <a:t>Primary and secondary structure, and the types of bonds that underlie them.</a:t>
            </a:r>
          </a:p>
          <a:p>
            <a:pPr marL="285750" indent="-285750">
              <a:buFont typeface="Arial"/>
              <a:buChar char="•"/>
            </a:pPr>
            <a:r>
              <a:rPr lang="en-US" sz="2400" dirty="0" smtClean="0"/>
              <a:t>The bonds/forces/effects that cause double-stranded nucleic acids to form double helices.</a:t>
            </a:r>
          </a:p>
          <a:p>
            <a:pPr marL="285750" indent="-285750">
              <a:buFont typeface="Arial"/>
              <a:buChar char="•"/>
            </a:pPr>
            <a:r>
              <a:rPr lang="en-US" sz="2400" dirty="0" smtClean="0"/>
              <a:t>The effects of the 2’ OH on RNA structure and function:</a:t>
            </a:r>
          </a:p>
          <a:p>
            <a:pPr marL="742950" lvl="1" indent="-285750">
              <a:buFont typeface="Arial"/>
              <a:buChar char="•"/>
            </a:pPr>
            <a:r>
              <a:rPr lang="en-US" sz="2400" dirty="0" smtClean="0"/>
              <a:t>RNA is less stable than DNA due to the ability of the 2’ OH to carry out a </a:t>
            </a:r>
            <a:r>
              <a:rPr lang="en-US" sz="2400" dirty="0" err="1" smtClean="0"/>
              <a:t>nucleophilic</a:t>
            </a:r>
            <a:r>
              <a:rPr lang="en-US" sz="2400" dirty="0" smtClean="0"/>
              <a:t> attack on the phosphate (especially in alkaline conditions)</a:t>
            </a:r>
          </a:p>
          <a:p>
            <a:pPr marL="742950" lvl="1" indent="-285750">
              <a:buFont typeface="Arial"/>
              <a:buChar char="•"/>
            </a:pPr>
            <a:r>
              <a:rPr lang="en-US" sz="2400" dirty="0" smtClean="0"/>
              <a:t>RNA can form a wider range of 3-dimensional structures because the 2’ OH can hydrogen bond with other atoms (intramolecular or intermolecular)</a:t>
            </a:r>
          </a:p>
          <a:p>
            <a:pPr marL="742950" lvl="1" indent="-285750">
              <a:buFont typeface="Arial"/>
              <a:buChar char="•"/>
            </a:pPr>
            <a:r>
              <a:rPr lang="en-US" sz="2400" dirty="0" smtClean="0"/>
              <a:t>The 2’ OH changes the shape of the sugar</a:t>
            </a:r>
          </a:p>
          <a:p>
            <a:pPr marL="742950" lvl="1" indent="-285750">
              <a:buFont typeface="Arial"/>
              <a:buChar char="•"/>
            </a:pPr>
            <a:r>
              <a:rPr lang="en-US" sz="2400" dirty="0" smtClean="0"/>
              <a:t>The 2’ OH can also mediate interactions with proteins</a:t>
            </a:r>
          </a:p>
          <a:p>
            <a:pPr marL="285750" indent="-285750">
              <a:buFont typeface="Arial"/>
              <a:buChar char="•"/>
            </a:pPr>
            <a:endParaRPr lang="en-US" sz="2400" dirty="0" smtClean="0"/>
          </a:p>
        </p:txBody>
      </p:sp>
    </p:spTree>
    <p:extLst>
      <p:ext uri="{BB962C8B-B14F-4D97-AF65-F5344CB8AC3E}">
        <p14:creationId xmlns:p14="http://schemas.microsoft.com/office/powerpoint/2010/main" val="408478003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9EFAE17-38F3-244D-A9B2-94C182E4B82E}" type="slidenum">
              <a:rPr lang="en-US" smtClean="0"/>
              <a:t>110</a:t>
            </a:fld>
            <a:endParaRPr lang="en-US"/>
          </a:p>
        </p:txBody>
      </p:sp>
      <p:sp>
        <p:nvSpPr>
          <p:cNvPr id="4" name="TextBox 3"/>
          <p:cNvSpPr txBox="1"/>
          <p:nvPr/>
        </p:nvSpPr>
        <p:spPr>
          <a:xfrm>
            <a:off x="86932" y="136688"/>
            <a:ext cx="8970828" cy="584776"/>
          </a:xfrm>
          <a:prstGeom prst="rect">
            <a:avLst/>
          </a:prstGeom>
          <a:solidFill>
            <a:schemeClr val="bg1"/>
          </a:solidFill>
        </p:spPr>
        <p:txBody>
          <a:bodyPr wrap="square" rtlCol="0">
            <a:spAutoFit/>
          </a:bodyPr>
          <a:lstStyle/>
          <a:p>
            <a:pPr algn="ctr"/>
            <a:r>
              <a:rPr lang="en-US" sz="3200" dirty="0" smtClean="0"/>
              <a:t>mRNA degradation</a:t>
            </a:r>
            <a:endParaRPr lang="en-US" sz="3200" b="1" dirty="0"/>
          </a:p>
        </p:txBody>
      </p:sp>
      <p:sp>
        <p:nvSpPr>
          <p:cNvPr id="2" name="TextBox 1"/>
          <p:cNvSpPr txBox="1"/>
          <p:nvPr/>
        </p:nvSpPr>
        <p:spPr>
          <a:xfrm>
            <a:off x="806824" y="1003913"/>
            <a:ext cx="7455647" cy="2769989"/>
          </a:xfrm>
          <a:prstGeom prst="rect">
            <a:avLst/>
          </a:prstGeom>
          <a:noFill/>
        </p:spPr>
        <p:txBody>
          <a:bodyPr wrap="square" rtlCol="0">
            <a:spAutoFit/>
          </a:bodyPr>
          <a:lstStyle/>
          <a:p>
            <a:pPr marL="285750" indent="-285750">
              <a:spcAft>
                <a:spcPts val="1200"/>
              </a:spcAft>
              <a:buFont typeface="Arial"/>
              <a:buChar char="•"/>
            </a:pPr>
            <a:r>
              <a:rPr lang="en-US" sz="2400" dirty="0" smtClean="0"/>
              <a:t>mRNA half-lives vary from gene to gene</a:t>
            </a:r>
          </a:p>
          <a:p>
            <a:pPr marL="285750" indent="-285750">
              <a:spcAft>
                <a:spcPts val="1200"/>
              </a:spcAft>
              <a:buFont typeface="Arial"/>
              <a:buChar char="•"/>
            </a:pPr>
            <a:r>
              <a:rPr lang="en-US" sz="2400" dirty="0" smtClean="0"/>
              <a:t>Generally much longer in eukaryotes than in bacteria</a:t>
            </a:r>
          </a:p>
          <a:p>
            <a:pPr marL="285750" indent="-285750">
              <a:spcAft>
                <a:spcPts val="1200"/>
              </a:spcAft>
              <a:buFont typeface="Arial"/>
              <a:buChar char="•"/>
            </a:pPr>
            <a:r>
              <a:rPr lang="en-US" sz="2400" dirty="0" smtClean="0"/>
              <a:t>Eukaryotes: removal of cap and poly(A) tail stimulate degradation.</a:t>
            </a:r>
          </a:p>
          <a:p>
            <a:pPr marL="285750" indent="-285750">
              <a:spcAft>
                <a:spcPts val="1200"/>
              </a:spcAft>
              <a:buFont typeface="Arial"/>
              <a:buChar char="•"/>
            </a:pPr>
            <a:r>
              <a:rPr lang="en-US" sz="2400" dirty="0" smtClean="0"/>
              <a:t>Bacteria: removal of 5’ triphosphate and </a:t>
            </a:r>
            <a:r>
              <a:rPr lang="en-US" sz="2400" dirty="0" err="1" smtClean="0"/>
              <a:t>endonucleolytic</a:t>
            </a:r>
            <a:r>
              <a:rPr lang="en-US" sz="2400" dirty="0" smtClean="0"/>
              <a:t> cleavage stimulate degradation.</a:t>
            </a:r>
            <a:endParaRPr lang="en-US" sz="2400" dirty="0"/>
          </a:p>
        </p:txBody>
      </p:sp>
    </p:spTree>
    <p:extLst>
      <p:ext uri="{BB962C8B-B14F-4D97-AF65-F5344CB8AC3E}">
        <p14:creationId xmlns:p14="http://schemas.microsoft.com/office/powerpoint/2010/main" val="199093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111</a:t>
            </a:fld>
            <a:endParaRPr lang="en-US"/>
          </a:p>
        </p:txBody>
      </p:sp>
      <p:pic>
        <p:nvPicPr>
          <p:cNvPr id="3" name="Picture 2" descr="figure_16_29.jpg"/>
          <p:cNvPicPr>
            <a:picLocks noChangeAspect="1"/>
          </p:cNvPicPr>
          <p:nvPr/>
        </p:nvPicPr>
        <p:blipFill>
          <a:blip r:embed="rId3"/>
          <a:stretch>
            <a:fillRect/>
          </a:stretch>
        </p:blipFill>
        <p:spPr>
          <a:xfrm>
            <a:off x="304800" y="1433847"/>
            <a:ext cx="8534400" cy="3864864"/>
          </a:xfrm>
          <a:prstGeom prst="rect">
            <a:avLst/>
          </a:prstGeom>
        </p:spPr>
      </p:pic>
      <p:sp>
        <p:nvSpPr>
          <p:cNvPr id="4" name="TextBox 3"/>
          <p:cNvSpPr txBox="1"/>
          <p:nvPr/>
        </p:nvSpPr>
        <p:spPr>
          <a:xfrm>
            <a:off x="86932" y="136688"/>
            <a:ext cx="8970828" cy="1077218"/>
          </a:xfrm>
          <a:prstGeom prst="rect">
            <a:avLst/>
          </a:prstGeom>
          <a:solidFill>
            <a:schemeClr val="bg1"/>
          </a:solidFill>
        </p:spPr>
        <p:txBody>
          <a:bodyPr wrap="square" rtlCol="0">
            <a:spAutoFit/>
          </a:bodyPr>
          <a:lstStyle/>
          <a:p>
            <a:pPr algn="ctr"/>
            <a:r>
              <a:rPr lang="en-US" sz="3200" dirty="0" smtClean="0"/>
              <a:t>Bacterial </a:t>
            </a:r>
            <a:r>
              <a:rPr lang="en-US" sz="3200" dirty="0" err="1" smtClean="0"/>
              <a:t>rRNAs</a:t>
            </a:r>
            <a:r>
              <a:rPr lang="en-US" sz="3200" dirty="0" smtClean="0"/>
              <a:t> and </a:t>
            </a:r>
            <a:r>
              <a:rPr lang="en-US" sz="3200" dirty="0" err="1" smtClean="0"/>
              <a:t>tRNAs</a:t>
            </a:r>
            <a:r>
              <a:rPr lang="en-US" sz="3200" dirty="0" smtClean="0"/>
              <a:t> must be processed by </a:t>
            </a:r>
            <a:r>
              <a:rPr lang="en-US" sz="3200" b="1" dirty="0" smtClean="0"/>
              <a:t>RNases</a:t>
            </a:r>
            <a:endParaRPr lang="en-US" sz="3200" b="1" dirty="0"/>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3227400" y="2803680"/>
              <a:ext cx="4497840" cy="3242520"/>
            </p14:xfrm>
          </p:contentPart>
        </mc:Choice>
        <mc:Fallback xmlns="">
          <p:pic>
            <p:nvPicPr>
              <p:cNvPr id="5" name="Ink 4"/>
              <p:cNvPicPr/>
              <p:nvPr/>
            </p:nvPicPr>
            <p:blipFill>
              <a:blip r:embed="rId5"/>
              <a:stretch>
                <a:fillRect/>
              </a:stretch>
            </p:blipFill>
            <p:spPr>
              <a:xfrm>
                <a:off x="3210840" y="2787480"/>
                <a:ext cx="4530960" cy="3273480"/>
              </a:xfrm>
              <a:prstGeom prst="rect">
                <a:avLst/>
              </a:prstGeom>
            </p:spPr>
          </p:pic>
        </mc:Fallback>
      </mc:AlternateContent>
    </p:spTree>
    <p:extLst>
      <p:ext uri="{BB962C8B-B14F-4D97-AF65-F5344CB8AC3E}">
        <p14:creationId xmlns:p14="http://schemas.microsoft.com/office/powerpoint/2010/main" val="150296736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112</a:t>
            </a:fld>
            <a:endParaRPr lang="en-US"/>
          </a:p>
        </p:txBody>
      </p:sp>
      <p:sp>
        <p:nvSpPr>
          <p:cNvPr id="4" name="TextBox 3"/>
          <p:cNvSpPr txBox="1"/>
          <p:nvPr/>
        </p:nvSpPr>
        <p:spPr>
          <a:xfrm>
            <a:off x="86932" y="11248"/>
            <a:ext cx="8970828" cy="584776"/>
          </a:xfrm>
          <a:prstGeom prst="rect">
            <a:avLst/>
          </a:prstGeom>
          <a:solidFill>
            <a:schemeClr val="bg1"/>
          </a:solidFill>
        </p:spPr>
        <p:txBody>
          <a:bodyPr wrap="square" rtlCol="0">
            <a:spAutoFit/>
          </a:bodyPr>
          <a:lstStyle/>
          <a:p>
            <a:pPr algn="ctr"/>
            <a:r>
              <a:rPr lang="en-US" sz="3200" dirty="0" err="1" smtClean="0"/>
              <a:t>tRNA</a:t>
            </a:r>
            <a:r>
              <a:rPr lang="en-US" sz="3200" dirty="0" smtClean="0"/>
              <a:t> processing</a:t>
            </a:r>
            <a:endParaRPr lang="en-US" sz="3200" b="1" dirty="0"/>
          </a:p>
        </p:txBody>
      </p:sp>
      <p:pic>
        <p:nvPicPr>
          <p:cNvPr id="5" name="Picture 4" descr="Figure 16-27.jpg"/>
          <p:cNvPicPr>
            <a:picLocks noChangeAspect="1"/>
          </p:cNvPicPr>
          <p:nvPr/>
        </p:nvPicPr>
        <p:blipFill>
          <a:blip r:embed="rId3"/>
          <a:stretch>
            <a:fillRect/>
          </a:stretch>
        </p:blipFill>
        <p:spPr>
          <a:xfrm>
            <a:off x="86932" y="705784"/>
            <a:ext cx="8785880" cy="4308219"/>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5518800" y="3835800"/>
              <a:ext cx="3501000" cy="2385720"/>
            </p14:xfrm>
          </p:contentPart>
        </mc:Choice>
        <mc:Fallback xmlns="">
          <p:pic>
            <p:nvPicPr>
              <p:cNvPr id="3" name="Ink 2"/>
              <p:cNvPicPr/>
              <p:nvPr/>
            </p:nvPicPr>
            <p:blipFill>
              <a:blip r:embed="rId5"/>
              <a:stretch>
                <a:fillRect/>
              </a:stretch>
            </p:blipFill>
            <p:spPr>
              <a:xfrm>
                <a:off x="5502240" y="3821400"/>
                <a:ext cx="3534480" cy="2416680"/>
              </a:xfrm>
              <a:prstGeom prst="rect">
                <a:avLst/>
              </a:prstGeom>
            </p:spPr>
          </p:pic>
        </mc:Fallback>
      </mc:AlternateContent>
    </p:spTree>
    <p:extLst>
      <p:ext uri="{BB962C8B-B14F-4D97-AF65-F5344CB8AC3E}">
        <p14:creationId xmlns:p14="http://schemas.microsoft.com/office/powerpoint/2010/main" val="20200053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7_02.jpg"/>
          <p:cNvPicPr>
            <a:picLocks noChangeAspect="1"/>
          </p:cNvPicPr>
          <p:nvPr/>
        </p:nvPicPr>
        <p:blipFill>
          <a:blip r:embed="rId3"/>
          <a:stretch>
            <a:fillRect/>
          </a:stretch>
        </p:blipFill>
        <p:spPr>
          <a:xfrm>
            <a:off x="448177" y="1896057"/>
            <a:ext cx="7566935" cy="4642855"/>
          </a:xfrm>
          <a:prstGeom prst="rect">
            <a:avLst/>
          </a:prstGeom>
        </p:spPr>
      </p:pic>
      <p:sp>
        <p:nvSpPr>
          <p:cNvPr id="3" name="TextBox 2"/>
          <p:cNvSpPr txBox="1"/>
          <p:nvPr/>
        </p:nvSpPr>
        <p:spPr>
          <a:xfrm>
            <a:off x="86932" y="105328"/>
            <a:ext cx="8970828" cy="1692771"/>
          </a:xfrm>
          <a:prstGeom prst="rect">
            <a:avLst/>
          </a:prstGeom>
          <a:solidFill>
            <a:schemeClr val="bg1"/>
          </a:solidFill>
        </p:spPr>
        <p:txBody>
          <a:bodyPr wrap="square" rtlCol="0">
            <a:spAutoFit/>
          </a:bodyPr>
          <a:lstStyle/>
          <a:p>
            <a:pPr algn="ctr"/>
            <a:r>
              <a:rPr lang="en-US" sz="3200" dirty="0" smtClean="0"/>
              <a:t>General features of </a:t>
            </a:r>
            <a:r>
              <a:rPr lang="en-US" sz="3200" dirty="0" err="1" smtClean="0"/>
              <a:t>tRNAs</a:t>
            </a:r>
            <a:r>
              <a:rPr lang="en-US" sz="3200" dirty="0" smtClean="0"/>
              <a:t>:</a:t>
            </a:r>
          </a:p>
          <a:p>
            <a:pPr marL="457200" indent="-457200">
              <a:buFont typeface="Arial" charset="0"/>
              <a:buChar char="•"/>
            </a:pPr>
            <a:r>
              <a:rPr lang="en-US" sz="2400" dirty="0" smtClean="0"/>
              <a:t>Amino acids are linked to the 3’ end</a:t>
            </a:r>
          </a:p>
          <a:p>
            <a:pPr marL="457200" indent="-457200">
              <a:buFont typeface="Arial" charset="0"/>
              <a:buChar char="•"/>
            </a:pPr>
            <a:r>
              <a:rPr lang="en-US" sz="2400" dirty="0" smtClean="0"/>
              <a:t>The anticodon </a:t>
            </a:r>
            <a:r>
              <a:rPr lang="en-US" sz="2400" dirty="0" err="1" smtClean="0"/>
              <a:t>basepairs</a:t>
            </a:r>
            <a:r>
              <a:rPr lang="en-US" sz="2400" dirty="0" smtClean="0"/>
              <a:t> with a codon in the mRNA</a:t>
            </a:r>
          </a:p>
          <a:p>
            <a:pPr marL="457200" indent="-457200">
              <a:buFont typeface="Arial" charset="0"/>
              <a:buChar char="•"/>
            </a:pPr>
            <a:r>
              <a:rPr lang="en-US" sz="2400" dirty="0" smtClean="0"/>
              <a:t>Many bases are chemically modified</a:t>
            </a:r>
            <a:endParaRPr lang="en-US" sz="2400" dirty="0"/>
          </a:p>
        </p:txBody>
      </p:sp>
      <p:sp>
        <p:nvSpPr>
          <p:cNvPr id="4" name="Slide Number Placeholder 3"/>
          <p:cNvSpPr>
            <a:spLocks noGrp="1"/>
          </p:cNvSpPr>
          <p:nvPr>
            <p:ph type="sldNum" sz="quarter" idx="12"/>
          </p:nvPr>
        </p:nvSpPr>
        <p:spPr/>
        <p:txBody>
          <a:bodyPr/>
          <a:lstStyle/>
          <a:p>
            <a:fld id="{E9EFAE17-38F3-244D-A9B2-94C182E4B82E}" type="slidenum">
              <a:rPr lang="en-US" smtClean="0"/>
              <a:t>113</a:t>
            </a:fld>
            <a:endParaRPr lang="en-US"/>
          </a:p>
        </p:txBody>
      </p:sp>
    </p:spTree>
    <p:extLst>
      <p:ext uri="{BB962C8B-B14F-4D97-AF65-F5344CB8AC3E}">
        <p14:creationId xmlns:p14="http://schemas.microsoft.com/office/powerpoint/2010/main" val="47948595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7_03.jpg"/>
          <p:cNvPicPr>
            <a:picLocks noChangeAspect="1"/>
          </p:cNvPicPr>
          <p:nvPr/>
        </p:nvPicPr>
        <p:blipFill>
          <a:blip r:embed="rId3"/>
          <a:stretch>
            <a:fillRect/>
          </a:stretch>
        </p:blipFill>
        <p:spPr>
          <a:xfrm>
            <a:off x="586998" y="1635881"/>
            <a:ext cx="7542194" cy="5085594"/>
          </a:xfrm>
          <a:prstGeom prst="rect">
            <a:avLst/>
          </a:prstGeom>
        </p:spPr>
      </p:pic>
      <p:sp>
        <p:nvSpPr>
          <p:cNvPr id="3" name="Slide Number Placeholder 2"/>
          <p:cNvSpPr>
            <a:spLocks noGrp="1"/>
          </p:cNvSpPr>
          <p:nvPr>
            <p:ph type="sldNum" sz="quarter" idx="12"/>
          </p:nvPr>
        </p:nvSpPr>
        <p:spPr/>
        <p:txBody>
          <a:bodyPr/>
          <a:lstStyle/>
          <a:p>
            <a:fld id="{E9EFAE17-38F3-244D-A9B2-94C182E4B82E}" type="slidenum">
              <a:rPr lang="en-US" smtClean="0"/>
              <a:t>114</a:t>
            </a:fld>
            <a:endParaRPr lang="en-US"/>
          </a:p>
        </p:txBody>
      </p:sp>
      <p:sp>
        <p:nvSpPr>
          <p:cNvPr id="4" name="TextBox 3"/>
          <p:cNvSpPr txBox="1"/>
          <p:nvPr/>
        </p:nvSpPr>
        <p:spPr>
          <a:xfrm>
            <a:off x="86932" y="105328"/>
            <a:ext cx="8970828" cy="1077218"/>
          </a:xfrm>
          <a:prstGeom prst="rect">
            <a:avLst/>
          </a:prstGeom>
          <a:solidFill>
            <a:schemeClr val="bg1"/>
          </a:solidFill>
        </p:spPr>
        <p:txBody>
          <a:bodyPr wrap="square" rtlCol="0">
            <a:spAutoFit/>
          </a:bodyPr>
          <a:lstStyle/>
          <a:p>
            <a:pPr algn="ctr"/>
            <a:r>
              <a:rPr lang="en-US" sz="3200" dirty="0" smtClean="0"/>
              <a:t>A schematic view of an </a:t>
            </a:r>
            <a:r>
              <a:rPr lang="en-US" sz="3200" dirty="0" err="1" smtClean="0"/>
              <a:t>aminoacylated</a:t>
            </a:r>
            <a:r>
              <a:rPr lang="en-US" sz="3200" dirty="0" smtClean="0"/>
              <a:t> (“charged”) </a:t>
            </a:r>
            <a:r>
              <a:rPr lang="en-US" sz="3200" dirty="0" err="1" smtClean="0"/>
              <a:t>tRNA</a:t>
            </a:r>
            <a:endParaRPr lang="en-US" sz="3200" b="1" dirty="0"/>
          </a:p>
        </p:txBody>
      </p:sp>
    </p:spTree>
    <p:extLst>
      <p:ext uri="{BB962C8B-B14F-4D97-AF65-F5344CB8AC3E}">
        <p14:creationId xmlns:p14="http://schemas.microsoft.com/office/powerpoint/2010/main" val="66298146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8_11_03.jpg"/>
          <p:cNvPicPr>
            <a:picLocks noChangeAspect="1"/>
          </p:cNvPicPr>
          <p:nvPr/>
        </p:nvPicPr>
        <p:blipFill rotWithShape="1">
          <a:blip r:embed="rId2"/>
          <a:srcRect l="50919" t="53711" r="13745"/>
          <a:stretch/>
        </p:blipFill>
        <p:spPr>
          <a:xfrm>
            <a:off x="492892" y="1695141"/>
            <a:ext cx="4302480" cy="4661209"/>
          </a:xfrm>
          <a:prstGeom prst="rect">
            <a:avLst/>
          </a:prstGeom>
        </p:spPr>
      </p:pic>
      <p:sp>
        <p:nvSpPr>
          <p:cNvPr id="3" name="TextBox 2"/>
          <p:cNvSpPr txBox="1"/>
          <p:nvPr/>
        </p:nvSpPr>
        <p:spPr>
          <a:xfrm>
            <a:off x="86932" y="7636"/>
            <a:ext cx="8970828" cy="1077218"/>
          </a:xfrm>
          <a:prstGeom prst="rect">
            <a:avLst/>
          </a:prstGeom>
          <a:solidFill>
            <a:schemeClr val="bg1"/>
          </a:solidFill>
        </p:spPr>
        <p:txBody>
          <a:bodyPr wrap="square" rtlCol="0">
            <a:spAutoFit/>
          </a:bodyPr>
          <a:lstStyle/>
          <a:p>
            <a:pPr algn="ctr"/>
            <a:r>
              <a:rPr lang="en-US" sz="3200" b="1" dirty="0" smtClean="0"/>
              <a:t>Aminoacyl-</a:t>
            </a:r>
            <a:r>
              <a:rPr lang="en-US" sz="3200" b="1" dirty="0" err="1" smtClean="0"/>
              <a:t>tRNA</a:t>
            </a:r>
            <a:r>
              <a:rPr lang="en-US" sz="3200" b="1" dirty="0" smtClean="0"/>
              <a:t> </a:t>
            </a:r>
            <a:r>
              <a:rPr lang="en-US" sz="3200" b="1" dirty="0" err="1" smtClean="0"/>
              <a:t>synthetases</a:t>
            </a:r>
            <a:r>
              <a:rPr lang="en-US" sz="3200" b="1" dirty="0" smtClean="0"/>
              <a:t> </a:t>
            </a:r>
            <a:r>
              <a:rPr lang="en-US" sz="3200" dirty="0" smtClean="0"/>
              <a:t>are enzymes that covalently link amino acids to the 3’ ends of </a:t>
            </a:r>
            <a:r>
              <a:rPr lang="en-US" sz="3200" dirty="0" err="1" smtClean="0"/>
              <a:t>tRNAs</a:t>
            </a:r>
            <a:r>
              <a:rPr lang="en-US" sz="3200" b="1" dirty="0" smtClean="0"/>
              <a:t> </a:t>
            </a:r>
            <a:endParaRPr lang="en-US" sz="3200" b="1" dirty="0"/>
          </a:p>
        </p:txBody>
      </p:sp>
      <p:sp>
        <p:nvSpPr>
          <p:cNvPr id="4" name="Slide Number Placeholder 3"/>
          <p:cNvSpPr>
            <a:spLocks noGrp="1"/>
          </p:cNvSpPr>
          <p:nvPr>
            <p:ph type="sldNum" sz="quarter" idx="12"/>
          </p:nvPr>
        </p:nvSpPr>
        <p:spPr/>
        <p:txBody>
          <a:bodyPr/>
          <a:lstStyle/>
          <a:p>
            <a:fld id="{E9EFAE17-38F3-244D-A9B2-94C182E4B82E}" type="slidenum">
              <a:rPr lang="en-US" smtClean="0"/>
              <a:t>115</a:t>
            </a:fld>
            <a:endParaRPr lang="en-US"/>
          </a:p>
        </p:txBody>
      </p:sp>
      <p:sp>
        <p:nvSpPr>
          <p:cNvPr id="5" name="Rectangle 4"/>
          <p:cNvSpPr/>
          <p:nvPr/>
        </p:nvSpPr>
        <p:spPr>
          <a:xfrm>
            <a:off x="367990" y="2263698"/>
            <a:ext cx="524108" cy="4237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716349" y="1695141"/>
            <a:ext cx="3891428" cy="2015936"/>
          </a:xfrm>
          <a:prstGeom prst="rect">
            <a:avLst/>
          </a:prstGeom>
          <a:noFill/>
        </p:spPr>
        <p:txBody>
          <a:bodyPr wrap="square" rtlCol="0">
            <a:spAutoFit/>
          </a:bodyPr>
          <a:lstStyle/>
          <a:p>
            <a:pPr marL="285750" indent="-285750">
              <a:spcAft>
                <a:spcPts val="600"/>
              </a:spcAft>
              <a:buFont typeface="Arial" charset="0"/>
              <a:buChar char="•"/>
            </a:pPr>
            <a:r>
              <a:rPr lang="en-US" sz="2000" dirty="0" smtClean="0"/>
              <a:t>Carbonyl C in the amino acid is bonded to the 3’ O in the </a:t>
            </a:r>
            <a:r>
              <a:rPr lang="en-US" sz="2000" dirty="0" err="1" smtClean="0"/>
              <a:t>tRNA</a:t>
            </a:r>
            <a:endParaRPr lang="en-US" sz="2000" dirty="0" smtClean="0"/>
          </a:p>
          <a:p>
            <a:pPr marL="285750" indent="-285750">
              <a:spcAft>
                <a:spcPts val="600"/>
              </a:spcAft>
              <a:buFont typeface="Arial" charset="0"/>
              <a:buChar char="•"/>
            </a:pPr>
            <a:r>
              <a:rPr lang="en-US" sz="2000" dirty="0" smtClean="0"/>
              <a:t>Aminoacyl </a:t>
            </a:r>
            <a:r>
              <a:rPr lang="en-US" sz="2000" dirty="0" err="1" smtClean="0"/>
              <a:t>tRNA</a:t>
            </a:r>
            <a:r>
              <a:rPr lang="en-US" sz="2000" dirty="0" smtClean="0"/>
              <a:t> </a:t>
            </a:r>
            <a:r>
              <a:rPr lang="en-US" sz="2000" dirty="0" err="1" smtClean="0"/>
              <a:t>synthetases</a:t>
            </a:r>
            <a:r>
              <a:rPr lang="en-US" sz="2000" dirty="0" smtClean="0"/>
              <a:t> must match the correct amino acid with the correct </a:t>
            </a:r>
            <a:r>
              <a:rPr lang="en-US" sz="2000" dirty="0" err="1" smtClean="0"/>
              <a:t>tRNA</a:t>
            </a:r>
            <a:r>
              <a:rPr lang="en-US" sz="2000" dirty="0" smtClean="0"/>
              <a:t>; key to fidelity of the genetic code.</a:t>
            </a:r>
            <a:endParaRPr lang="en-US" sz="2000" dirty="0"/>
          </a:p>
        </p:txBody>
      </p:sp>
    </p:spTree>
    <p:extLst>
      <p:ext uri="{BB962C8B-B14F-4D97-AF65-F5344CB8AC3E}">
        <p14:creationId xmlns:p14="http://schemas.microsoft.com/office/powerpoint/2010/main" val="130257050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 18-1-300.jpg"/>
          <p:cNvPicPr>
            <a:picLocks noChangeAspect="1"/>
          </p:cNvPicPr>
          <p:nvPr/>
        </p:nvPicPr>
        <p:blipFill>
          <a:blip r:embed="rId3"/>
          <a:stretch>
            <a:fillRect/>
          </a:stretch>
        </p:blipFill>
        <p:spPr>
          <a:xfrm>
            <a:off x="53951" y="3440570"/>
            <a:ext cx="9038585" cy="2534032"/>
          </a:xfrm>
          <a:prstGeom prst="rect">
            <a:avLst/>
          </a:prstGeom>
        </p:spPr>
      </p:pic>
      <p:sp>
        <p:nvSpPr>
          <p:cNvPr id="2" name="Slide Number Placeholder 1"/>
          <p:cNvSpPr>
            <a:spLocks noGrp="1"/>
          </p:cNvSpPr>
          <p:nvPr>
            <p:ph type="sldNum" sz="quarter" idx="12"/>
          </p:nvPr>
        </p:nvSpPr>
        <p:spPr/>
        <p:txBody>
          <a:bodyPr/>
          <a:lstStyle/>
          <a:p>
            <a:fld id="{E9EFAE17-38F3-244D-A9B2-94C182E4B82E}" type="slidenum">
              <a:rPr lang="en-US" smtClean="0"/>
              <a:t>116</a:t>
            </a:fld>
            <a:endParaRPr lang="en-US"/>
          </a:p>
        </p:txBody>
      </p:sp>
      <p:sp>
        <p:nvSpPr>
          <p:cNvPr id="4" name="TextBox 3"/>
          <p:cNvSpPr txBox="1"/>
          <p:nvPr/>
        </p:nvSpPr>
        <p:spPr>
          <a:xfrm>
            <a:off x="86932" y="105328"/>
            <a:ext cx="8970828" cy="3046988"/>
          </a:xfrm>
          <a:prstGeom prst="rect">
            <a:avLst/>
          </a:prstGeom>
          <a:solidFill>
            <a:schemeClr val="bg1"/>
          </a:solidFill>
        </p:spPr>
        <p:txBody>
          <a:bodyPr wrap="square" rtlCol="0">
            <a:spAutoFit/>
          </a:bodyPr>
          <a:lstStyle/>
          <a:p>
            <a:pPr algn="ctr"/>
            <a:r>
              <a:rPr lang="en-US" sz="3200" dirty="0" smtClean="0"/>
              <a:t>Ribosomes are large RNA-protein </a:t>
            </a:r>
            <a:r>
              <a:rPr lang="en-US" sz="3200" dirty="0" smtClean="0"/>
              <a:t>complexes</a:t>
            </a:r>
            <a:endParaRPr lang="en-US" sz="3200" b="1" dirty="0"/>
          </a:p>
          <a:p>
            <a:pPr marL="457200" indent="-457200">
              <a:buFont typeface="Arial" charset="0"/>
              <a:buChar char="•"/>
            </a:pPr>
            <a:endParaRPr lang="en-US" sz="2000" dirty="0" smtClean="0"/>
          </a:p>
          <a:p>
            <a:pPr marL="457200" indent="-457200">
              <a:buFont typeface="Arial" charset="0"/>
              <a:buChar char="•"/>
            </a:pPr>
            <a:r>
              <a:rPr lang="en-US" sz="2000" dirty="0" smtClean="0"/>
              <a:t>2 subunits, each contains many proteins and 1-3 </a:t>
            </a:r>
            <a:r>
              <a:rPr lang="en-US" sz="2000" dirty="0" err="1" smtClean="0"/>
              <a:t>rRNAs</a:t>
            </a:r>
            <a:endParaRPr lang="en-US" sz="2000" dirty="0"/>
          </a:p>
          <a:p>
            <a:pPr marL="457200" indent="-457200">
              <a:buFont typeface="Arial" charset="0"/>
              <a:buChar char="•"/>
            </a:pPr>
            <a:r>
              <a:rPr lang="en-US" sz="2000" dirty="0" smtClean="0"/>
              <a:t>Subunits and </a:t>
            </a:r>
            <a:r>
              <a:rPr lang="en-US" sz="2000" dirty="0" err="1" smtClean="0"/>
              <a:t>rRNAs</a:t>
            </a:r>
            <a:r>
              <a:rPr lang="en-US" sz="2000" dirty="0" smtClean="0"/>
              <a:t> are named according to their size/sedimentation properties; names differ in bacteria and eukaryotes.</a:t>
            </a:r>
          </a:p>
          <a:p>
            <a:pPr marL="457200" indent="-457200">
              <a:buFont typeface="Arial" charset="0"/>
              <a:buChar char="•"/>
            </a:pPr>
            <a:r>
              <a:rPr lang="en-US" sz="2000" dirty="0" smtClean="0"/>
              <a:t>The structures and roles of the subunits and their constituent </a:t>
            </a:r>
            <a:r>
              <a:rPr lang="en-US" sz="2000" dirty="0" err="1" smtClean="0"/>
              <a:t>rRNAs</a:t>
            </a:r>
            <a:r>
              <a:rPr lang="en-US" sz="2000" dirty="0" smtClean="0"/>
              <a:t> are highly conserved across all domains of life.</a:t>
            </a:r>
          </a:p>
          <a:p>
            <a:pPr marL="457200" indent="-457200">
              <a:buFont typeface="Arial" charset="0"/>
              <a:buChar char="•"/>
            </a:pPr>
            <a:r>
              <a:rPr lang="en-US" sz="2000" dirty="0" smtClean="0"/>
              <a:t>Small subunit contains “decoding center,” large subunit carries out </a:t>
            </a:r>
            <a:r>
              <a:rPr lang="en-US" sz="2000" dirty="0" err="1" smtClean="0"/>
              <a:t>peptidyltransferase</a:t>
            </a:r>
            <a:r>
              <a:rPr lang="en-US" sz="2000" dirty="0" smtClean="0"/>
              <a:t> activity (23S is a ribozyme with catalytic activity)</a:t>
            </a:r>
          </a:p>
        </p:txBody>
      </p:sp>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556200" y="4312910"/>
              <a:ext cx="8418960" cy="2301120"/>
            </p14:xfrm>
          </p:contentPart>
        </mc:Choice>
        <mc:Fallback>
          <p:pic>
            <p:nvPicPr>
              <p:cNvPr id="5" name="Ink 4"/>
              <p:cNvPicPr/>
              <p:nvPr/>
            </p:nvPicPr>
            <p:blipFill>
              <a:blip r:embed="rId5"/>
              <a:stretch>
                <a:fillRect/>
              </a:stretch>
            </p:blipFill>
            <p:spPr>
              <a:xfrm>
                <a:off x="546840" y="4303550"/>
                <a:ext cx="8437680" cy="2319840"/>
              </a:xfrm>
              <a:prstGeom prst="rect">
                <a:avLst/>
              </a:prstGeom>
            </p:spPr>
          </p:pic>
        </mc:Fallback>
      </mc:AlternateContent>
    </p:spTree>
    <p:extLst>
      <p:ext uri="{BB962C8B-B14F-4D97-AF65-F5344CB8AC3E}">
        <p14:creationId xmlns:p14="http://schemas.microsoft.com/office/powerpoint/2010/main" val="47876088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8_03.jpg"/>
          <p:cNvPicPr>
            <a:picLocks noChangeAspect="1"/>
          </p:cNvPicPr>
          <p:nvPr/>
        </p:nvPicPr>
        <p:blipFill>
          <a:blip r:embed="rId2"/>
          <a:stretch>
            <a:fillRect/>
          </a:stretch>
        </p:blipFill>
        <p:spPr>
          <a:xfrm>
            <a:off x="428008" y="2091371"/>
            <a:ext cx="7797529" cy="3759523"/>
          </a:xfrm>
          <a:prstGeom prst="rect">
            <a:avLst/>
          </a:prstGeom>
        </p:spPr>
      </p:pic>
      <p:sp>
        <p:nvSpPr>
          <p:cNvPr id="3" name="Slide Number Placeholder 2"/>
          <p:cNvSpPr>
            <a:spLocks noGrp="1"/>
          </p:cNvSpPr>
          <p:nvPr>
            <p:ph type="sldNum" sz="quarter" idx="12"/>
          </p:nvPr>
        </p:nvSpPr>
        <p:spPr/>
        <p:txBody>
          <a:bodyPr/>
          <a:lstStyle/>
          <a:p>
            <a:fld id="{E9EFAE17-38F3-244D-A9B2-94C182E4B82E}" type="slidenum">
              <a:rPr lang="en-US" smtClean="0"/>
              <a:t>117</a:t>
            </a:fld>
            <a:endParaRPr lang="en-US"/>
          </a:p>
        </p:txBody>
      </p:sp>
      <p:sp>
        <p:nvSpPr>
          <p:cNvPr id="4" name="TextBox 3"/>
          <p:cNvSpPr txBox="1"/>
          <p:nvPr/>
        </p:nvSpPr>
        <p:spPr>
          <a:xfrm>
            <a:off x="86932" y="105328"/>
            <a:ext cx="8970828" cy="584776"/>
          </a:xfrm>
          <a:prstGeom prst="rect">
            <a:avLst/>
          </a:prstGeom>
          <a:solidFill>
            <a:schemeClr val="bg1"/>
          </a:solidFill>
        </p:spPr>
        <p:txBody>
          <a:bodyPr wrap="square" rtlCol="0">
            <a:spAutoFit/>
          </a:bodyPr>
          <a:lstStyle/>
          <a:p>
            <a:pPr algn="ctr"/>
            <a:r>
              <a:rPr lang="en-US" sz="3200" dirty="0" smtClean="0"/>
              <a:t>Overall ribosome structure is highly conserved</a:t>
            </a:r>
            <a:endParaRPr lang="en-US" sz="3200" b="1" dirty="0"/>
          </a:p>
        </p:txBody>
      </p:sp>
      <p:sp>
        <p:nvSpPr>
          <p:cNvPr id="5" name="TextBox 4"/>
          <p:cNvSpPr txBox="1"/>
          <p:nvPr/>
        </p:nvSpPr>
        <p:spPr>
          <a:xfrm>
            <a:off x="799558" y="704576"/>
            <a:ext cx="8132778" cy="830997"/>
          </a:xfrm>
          <a:prstGeom prst="rect">
            <a:avLst/>
          </a:prstGeom>
          <a:noFill/>
        </p:spPr>
        <p:txBody>
          <a:bodyPr wrap="square" rtlCol="0">
            <a:spAutoFit/>
          </a:bodyPr>
          <a:lstStyle/>
          <a:p>
            <a:pPr marL="342900" indent="-342900">
              <a:buFont typeface="Arial"/>
              <a:buChar char="•"/>
            </a:pPr>
            <a:r>
              <a:rPr lang="en-US" sz="2400" dirty="0" smtClean="0"/>
              <a:t>mRNA runs through cleft between small and large subunits</a:t>
            </a:r>
          </a:p>
          <a:p>
            <a:pPr marL="342900" indent="-342900">
              <a:buFont typeface="Arial"/>
              <a:buChar char="•"/>
            </a:pPr>
            <a:r>
              <a:rPr lang="en-US" sz="2400" dirty="0" smtClean="0"/>
              <a:t>Proteins are mostly on the outside</a:t>
            </a:r>
            <a:endParaRPr lang="en-US" sz="2400" dirty="0"/>
          </a:p>
        </p:txBody>
      </p: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1397860" y="1535573"/>
              <a:ext cx="7624080" cy="5330520"/>
            </p14:xfrm>
          </p:contentPart>
        </mc:Choice>
        <mc:Fallback>
          <p:pic>
            <p:nvPicPr>
              <p:cNvPr id="6" name="Ink 5"/>
              <p:cNvPicPr/>
              <p:nvPr/>
            </p:nvPicPr>
            <p:blipFill>
              <a:blip r:embed="rId4"/>
              <a:stretch>
                <a:fillRect/>
              </a:stretch>
            </p:blipFill>
            <p:spPr>
              <a:xfrm>
                <a:off x="1388500" y="1526213"/>
                <a:ext cx="7642800" cy="5349240"/>
              </a:xfrm>
              <a:prstGeom prst="rect">
                <a:avLst/>
              </a:prstGeom>
            </p:spPr>
          </p:pic>
        </mc:Fallback>
      </mc:AlternateContent>
    </p:spTree>
    <p:extLst>
      <p:ext uri="{BB962C8B-B14F-4D97-AF65-F5344CB8AC3E}">
        <p14:creationId xmlns:p14="http://schemas.microsoft.com/office/powerpoint/2010/main" val="147980292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8_05a.jpg"/>
          <p:cNvPicPr>
            <a:picLocks noChangeAspect="1"/>
          </p:cNvPicPr>
          <p:nvPr/>
        </p:nvPicPr>
        <p:blipFill>
          <a:blip r:embed="rId2"/>
          <a:stretch>
            <a:fillRect/>
          </a:stretch>
        </p:blipFill>
        <p:spPr>
          <a:xfrm>
            <a:off x="1306305" y="1301744"/>
            <a:ext cx="5844483" cy="5883633"/>
          </a:xfrm>
          <a:prstGeom prst="rect">
            <a:avLst/>
          </a:prstGeom>
        </p:spPr>
      </p:pic>
      <p:sp>
        <p:nvSpPr>
          <p:cNvPr id="3" name="Slide Number Placeholder 2"/>
          <p:cNvSpPr>
            <a:spLocks noGrp="1"/>
          </p:cNvSpPr>
          <p:nvPr>
            <p:ph type="sldNum" sz="quarter" idx="12"/>
          </p:nvPr>
        </p:nvSpPr>
        <p:spPr/>
        <p:txBody>
          <a:bodyPr/>
          <a:lstStyle/>
          <a:p>
            <a:fld id="{E9EFAE17-38F3-244D-A9B2-94C182E4B82E}" type="slidenum">
              <a:rPr lang="en-US" smtClean="0"/>
              <a:t>118</a:t>
            </a:fld>
            <a:endParaRPr lang="en-US"/>
          </a:p>
        </p:txBody>
      </p:sp>
      <p:sp>
        <p:nvSpPr>
          <p:cNvPr id="4" name="TextBox 3"/>
          <p:cNvSpPr txBox="1"/>
          <p:nvPr/>
        </p:nvSpPr>
        <p:spPr>
          <a:xfrm>
            <a:off x="86932" y="105328"/>
            <a:ext cx="8970828" cy="1569660"/>
          </a:xfrm>
          <a:prstGeom prst="rect">
            <a:avLst/>
          </a:prstGeom>
          <a:solidFill>
            <a:schemeClr val="bg1"/>
          </a:solidFill>
        </p:spPr>
        <p:txBody>
          <a:bodyPr wrap="square" rtlCol="0">
            <a:spAutoFit/>
          </a:bodyPr>
          <a:lstStyle/>
          <a:p>
            <a:pPr algn="ctr"/>
            <a:r>
              <a:rPr lang="en-US" sz="3200" dirty="0" smtClean="0"/>
              <a:t>Transcription and translation are coupled in </a:t>
            </a:r>
            <a:r>
              <a:rPr lang="en-US" sz="3200" dirty="0" smtClean="0"/>
              <a:t>bacteria, separate in eukaryotes (translation occurs in the cytoplasm)</a:t>
            </a:r>
            <a:endParaRPr lang="en-US" sz="3200" b="1" dirty="0"/>
          </a:p>
        </p:txBody>
      </p:sp>
    </p:spTree>
    <p:extLst>
      <p:ext uri="{BB962C8B-B14F-4D97-AF65-F5344CB8AC3E}">
        <p14:creationId xmlns:p14="http://schemas.microsoft.com/office/powerpoint/2010/main" val="36171973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8_08.jpg"/>
          <p:cNvPicPr>
            <a:picLocks noChangeAspect="1"/>
          </p:cNvPicPr>
          <p:nvPr/>
        </p:nvPicPr>
        <p:blipFill rotWithShape="1">
          <a:blip r:embed="rId2"/>
          <a:srcRect r="54041"/>
          <a:stretch/>
        </p:blipFill>
        <p:spPr>
          <a:xfrm>
            <a:off x="243921" y="690103"/>
            <a:ext cx="3865236" cy="4986023"/>
          </a:xfrm>
          <a:prstGeom prst="rect">
            <a:avLst/>
          </a:prstGeom>
        </p:spPr>
      </p:pic>
      <p:sp>
        <p:nvSpPr>
          <p:cNvPr id="3" name="Slide Number Placeholder 2"/>
          <p:cNvSpPr>
            <a:spLocks noGrp="1"/>
          </p:cNvSpPr>
          <p:nvPr>
            <p:ph type="sldNum" sz="quarter" idx="12"/>
          </p:nvPr>
        </p:nvSpPr>
        <p:spPr/>
        <p:txBody>
          <a:bodyPr/>
          <a:lstStyle/>
          <a:p>
            <a:fld id="{E9EFAE17-38F3-244D-A9B2-94C182E4B82E}" type="slidenum">
              <a:rPr lang="en-US" smtClean="0"/>
              <a:t>119</a:t>
            </a:fld>
            <a:endParaRPr lang="en-US"/>
          </a:p>
        </p:txBody>
      </p:sp>
      <p:sp>
        <p:nvSpPr>
          <p:cNvPr id="4" name="TextBox 3"/>
          <p:cNvSpPr txBox="1"/>
          <p:nvPr/>
        </p:nvSpPr>
        <p:spPr>
          <a:xfrm>
            <a:off x="86932" y="105328"/>
            <a:ext cx="8970828" cy="584776"/>
          </a:xfrm>
          <a:prstGeom prst="rect">
            <a:avLst/>
          </a:prstGeom>
          <a:solidFill>
            <a:schemeClr val="bg1"/>
          </a:solidFill>
        </p:spPr>
        <p:txBody>
          <a:bodyPr wrap="square" rtlCol="0">
            <a:spAutoFit/>
          </a:bodyPr>
          <a:lstStyle/>
          <a:p>
            <a:pPr algn="ctr"/>
            <a:r>
              <a:rPr lang="en-US" sz="3200" dirty="0" smtClean="0"/>
              <a:t>Ribosomes have three </a:t>
            </a:r>
            <a:r>
              <a:rPr lang="en-US" sz="3200" dirty="0" err="1" smtClean="0"/>
              <a:t>tRNA</a:t>
            </a:r>
            <a:r>
              <a:rPr lang="en-US" sz="3200" dirty="0" smtClean="0"/>
              <a:t> binding sites</a:t>
            </a:r>
            <a:endParaRPr lang="en-US" sz="3200" b="1"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97800" y="2419200"/>
              <a:ext cx="3882240" cy="2867760"/>
            </p14:xfrm>
          </p:contentPart>
        </mc:Choice>
        <mc:Fallback xmlns="">
          <p:pic>
            <p:nvPicPr>
              <p:cNvPr id="5" name="Ink 4"/>
              <p:cNvPicPr/>
              <p:nvPr/>
            </p:nvPicPr>
            <p:blipFill>
              <a:blip r:embed="rId4"/>
              <a:stretch>
                <a:fillRect/>
              </a:stretch>
            </p:blipFill>
            <p:spPr>
              <a:xfrm>
                <a:off x="382680" y="2402640"/>
                <a:ext cx="3913920" cy="2895480"/>
              </a:xfrm>
              <a:prstGeom prst="rect">
                <a:avLst/>
              </a:prstGeom>
            </p:spPr>
          </p:pic>
        </mc:Fallback>
      </mc:AlternateContent>
      <p:sp>
        <p:nvSpPr>
          <p:cNvPr id="6" name="TextBox 5"/>
          <p:cNvSpPr txBox="1"/>
          <p:nvPr/>
        </p:nvSpPr>
        <p:spPr>
          <a:xfrm>
            <a:off x="5038811" y="1311189"/>
            <a:ext cx="3446162" cy="3477875"/>
          </a:xfrm>
          <a:prstGeom prst="rect">
            <a:avLst/>
          </a:prstGeom>
          <a:noFill/>
        </p:spPr>
        <p:txBody>
          <a:bodyPr wrap="square" rtlCol="0">
            <a:spAutoFit/>
          </a:bodyPr>
          <a:lstStyle/>
          <a:p>
            <a:r>
              <a:rPr lang="en-US" sz="2000" dirty="0" smtClean="0"/>
              <a:t>Aminoacyl </a:t>
            </a:r>
            <a:r>
              <a:rPr lang="en-US" sz="2000" dirty="0" smtClean="0"/>
              <a:t>(aka “charged” </a:t>
            </a:r>
            <a:r>
              <a:rPr lang="en-US" sz="2000" dirty="0" err="1" smtClean="0"/>
              <a:t>tRNA</a:t>
            </a:r>
            <a:r>
              <a:rPr lang="en-US" sz="2000" dirty="0" smtClean="0"/>
              <a:t>: a single amino acid covalently linked to 3’ end of the </a:t>
            </a:r>
            <a:r>
              <a:rPr lang="en-US" sz="2000" dirty="0" err="1" smtClean="0"/>
              <a:t>tRNA</a:t>
            </a:r>
            <a:endParaRPr lang="en-US" sz="2000" dirty="0" smtClean="0"/>
          </a:p>
          <a:p>
            <a:endParaRPr lang="en-US" sz="2000" dirty="0"/>
          </a:p>
          <a:p>
            <a:r>
              <a:rPr lang="en-US" sz="2000" dirty="0" err="1" smtClean="0"/>
              <a:t>Peptidyl</a:t>
            </a:r>
            <a:r>
              <a:rPr lang="en-US" sz="2000" dirty="0" smtClean="0"/>
              <a:t> </a:t>
            </a:r>
            <a:r>
              <a:rPr lang="en-US" sz="2000" dirty="0" err="1" smtClean="0"/>
              <a:t>tRNA</a:t>
            </a:r>
            <a:r>
              <a:rPr lang="en-US" sz="2000" dirty="0" smtClean="0"/>
              <a:t>: the growing polypeptide chain covalently linked to the 3’ end of the </a:t>
            </a:r>
            <a:r>
              <a:rPr lang="en-US" sz="2000" dirty="0" err="1" smtClean="0"/>
              <a:t>tRNA</a:t>
            </a:r>
            <a:endParaRPr lang="en-US" sz="2000" dirty="0" smtClean="0"/>
          </a:p>
          <a:p>
            <a:endParaRPr lang="en-US" sz="2000" dirty="0"/>
          </a:p>
          <a:p>
            <a:r>
              <a:rPr lang="en-US" sz="2000" dirty="0" smtClean="0"/>
              <a:t>Exit: Nothing linked to </a:t>
            </a:r>
            <a:r>
              <a:rPr lang="en-US" sz="2000" dirty="0" err="1" smtClean="0"/>
              <a:t>tRNA</a:t>
            </a:r>
            <a:r>
              <a:rPr lang="en-US" sz="2000" dirty="0" smtClean="0"/>
              <a:t> (normal 3’ OH)</a:t>
            </a:r>
            <a:endParaRPr lang="en-US" sz="2000" dirty="0"/>
          </a:p>
        </p:txBody>
      </p:sp>
    </p:spTree>
    <p:extLst>
      <p:ext uri="{BB962C8B-B14F-4D97-AF65-F5344CB8AC3E}">
        <p14:creationId xmlns:p14="http://schemas.microsoft.com/office/powerpoint/2010/main" val="5578407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Spontaneous hydrolysis of RNA in basic conditions</a:t>
            </a:r>
            <a:endParaRPr lang="en-US" dirty="0"/>
          </a:p>
        </p:txBody>
      </p:sp>
      <p:sp>
        <p:nvSpPr>
          <p:cNvPr id="4" name="Slide Number Placeholder 3"/>
          <p:cNvSpPr>
            <a:spLocks noGrp="1"/>
          </p:cNvSpPr>
          <p:nvPr>
            <p:ph type="sldNum" sz="quarter" idx="12"/>
          </p:nvPr>
        </p:nvSpPr>
        <p:spPr/>
        <p:txBody>
          <a:bodyPr/>
          <a:lstStyle/>
          <a:p>
            <a:fld id="{1058526A-BC05-4D43-8BB3-EF162D674D2B}" type="slidenum">
              <a:rPr lang="en-US" smtClean="0"/>
              <a:t>12</a:t>
            </a:fld>
            <a:endParaRPr lang="en-US"/>
          </a:p>
        </p:txBody>
      </p:sp>
      <p:pic>
        <p:nvPicPr>
          <p:cNvPr id="5" name="Picture 4" descr="figure_06_07.jpg"/>
          <p:cNvPicPr>
            <a:picLocks noChangeAspect="1"/>
          </p:cNvPicPr>
          <p:nvPr/>
        </p:nvPicPr>
        <p:blipFill>
          <a:blip r:embed="rId2"/>
          <a:stretch>
            <a:fillRect/>
          </a:stretch>
        </p:blipFill>
        <p:spPr>
          <a:xfrm>
            <a:off x="304800" y="1711198"/>
            <a:ext cx="8534400" cy="4645152"/>
          </a:xfrm>
          <a:prstGeom prst="rect">
            <a:avLst/>
          </a:prstGeom>
        </p:spPr>
      </p:pic>
      <p:sp>
        <p:nvSpPr>
          <p:cNvPr id="3" name="TextBox 2"/>
          <p:cNvSpPr txBox="1"/>
          <p:nvPr/>
        </p:nvSpPr>
        <p:spPr>
          <a:xfrm>
            <a:off x="4772722" y="3859153"/>
            <a:ext cx="4371278" cy="2862322"/>
          </a:xfrm>
          <a:prstGeom prst="rect">
            <a:avLst/>
          </a:prstGeom>
          <a:noFill/>
        </p:spPr>
        <p:txBody>
          <a:bodyPr wrap="square" rtlCol="0">
            <a:spAutoFit/>
          </a:bodyPr>
          <a:lstStyle/>
          <a:p>
            <a:pPr marL="342900" indent="-342900">
              <a:buFont typeface="+mj-lt"/>
              <a:buAutoNum type="arabicPeriod"/>
            </a:pPr>
            <a:r>
              <a:rPr lang="en-US" dirty="0" smtClean="0"/>
              <a:t>The 2’ OH is deprotonated</a:t>
            </a:r>
          </a:p>
          <a:p>
            <a:pPr marL="342900" indent="-342900">
              <a:buFont typeface="+mj-lt"/>
              <a:buAutoNum type="arabicPeriod"/>
            </a:pPr>
            <a:r>
              <a:rPr lang="en-US" dirty="0" smtClean="0"/>
              <a:t>The 2’ O carries out a nucleophilic attack on the phosphorus in the phosphate group</a:t>
            </a:r>
          </a:p>
          <a:p>
            <a:pPr marL="342900" indent="-342900">
              <a:buFont typeface="+mj-lt"/>
              <a:buAutoNum type="arabicPeriod"/>
            </a:pPr>
            <a:r>
              <a:rPr lang="en-US" dirty="0" smtClean="0"/>
              <a:t>The phosphodiester linkage is broken, leaving a 5’ OH on one fragment and a phosphate linked to both the 2’ and 3’ carbons of the other fragment.</a:t>
            </a:r>
          </a:p>
          <a:p>
            <a:pPr marL="342900" indent="-342900">
              <a:buFont typeface="+mj-lt"/>
              <a:buAutoNum type="arabicPeriod"/>
            </a:pPr>
            <a:r>
              <a:rPr lang="en-US" dirty="0" smtClean="0"/>
              <a:t>The unstable cyclic structure resolves to give a 2’ or 3’ phosphate.</a:t>
            </a:r>
            <a:endParaRPr lang="en-US" dirty="0"/>
          </a:p>
        </p:txBody>
      </p:sp>
    </p:spTree>
    <p:extLst>
      <p:ext uri="{BB962C8B-B14F-4D97-AF65-F5344CB8AC3E}">
        <p14:creationId xmlns:p14="http://schemas.microsoft.com/office/powerpoint/2010/main" val="193896792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8_10.jpg"/>
          <p:cNvPicPr>
            <a:picLocks noChangeAspect="1"/>
          </p:cNvPicPr>
          <p:nvPr/>
        </p:nvPicPr>
        <p:blipFill>
          <a:blip r:embed="rId2"/>
          <a:stretch>
            <a:fillRect/>
          </a:stretch>
        </p:blipFill>
        <p:spPr>
          <a:xfrm>
            <a:off x="1356360" y="222504"/>
            <a:ext cx="6431280" cy="6412992"/>
          </a:xfrm>
          <a:prstGeom prst="rect">
            <a:avLst/>
          </a:prstGeom>
        </p:spPr>
      </p:pic>
      <p:sp>
        <p:nvSpPr>
          <p:cNvPr id="3" name="Slide Number Placeholder 2"/>
          <p:cNvSpPr>
            <a:spLocks noGrp="1"/>
          </p:cNvSpPr>
          <p:nvPr>
            <p:ph type="sldNum" sz="quarter" idx="12"/>
          </p:nvPr>
        </p:nvSpPr>
        <p:spPr/>
        <p:txBody>
          <a:bodyPr/>
          <a:lstStyle/>
          <a:p>
            <a:fld id="{E9EFAE17-38F3-244D-A9B2-94C182E4B82E}" type="slidenum">
              <a:rPr lang="en-US" smtClean="0"/>
              <a:t>120</a:t>
            </a:fld>
            <a:endParaRPr lang="en-US"/>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935640" y="2714040"/>
              <a:ext cx="4407480" cy="3139200"/>
            </p14:xfrm>
          </p:contentPart>
        </mc:Choice>
        <mc:Fallback xmlns="">
          <p:pic>
            <p:nvPicPr>
              <p:cNvPr id="4" name="Ink 3"/>
              <p:cNvPicPr/>
              <p:nvPr/>
            </p:nvPicPr>
            <p:blipFill>
              <a:blip r:embed="rId4"/>
              <a:stretch>
                <a:fillRect/>
              </a:stretch>
            </p:blipFill>
            <p:spPr>
              <a:xfrm>
                <a:off x="923040" y="2703600"/>
                <a:ext cx="4432320" cy="3164760"/>
              </a:xfrm>
              <a:prstGeom prst="rect">
                <a:avLst/>
              </a:prstGeom>
            </p:spPr>
          </p:pic>
        </mc:Fallback>
      </mc:AlternateContent>
    </p:spTree>
    <p:extLst>
      <p:ext uri="{BB962C8B-B14F-4D97-AF65-F5344CB8AC3E}">
        <p14:creationId xmlns:p14="http://schemas.microsoft.com/office/powerpoint/2010/main" val="186375265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121</a:t>
            </a:fld>
            <a:endParaRPr lang="en-US"/>
          </a:p>
        </p:txBody>
      </p:sp>
      <p:pic>
        <p:nvPicPr>
          <p:cNvPr id="3" name="Picture 2" descr="figure_18_16a.jpg"/>
          <p:cNvPicPr>
            <a:picLocks noChangeAspect="1"/>
          </p:cNvPicPr>
          <p:nvPr/>
        </p:nvPicPr>
        <p:blipFill>
          <a:blip r:embed="rId2"/>
          <a:stretch>
            <a:fillRect/>
          </a:stretch>
        </p:blipFill>
        <p:spPr>
          <a:xfrm>
            <a:off x="2120150" y="2138876"/>
            <a:ext cx="4907023" cy="4217474"/>
          </a:xfrm>
          <a:prstGeom prst="rect">
            <a:avLst/>
          </a:prstGeom>
        </p:spPr>
      </p:pic>
      <p:sp>
        <p:nvSpPr>
          <p:cNvPr id="4" name="TextBox 3"/>
          <p:cNvSpPr txBox="1"/>
          <p:nvPr/>
        </p:nvSpPr>
        <p:spPr>
          <a:xfrm>
            <a:off x="86932" y="105328"/>
            <a:ext cx="8970828" cy="1815882"/>
          </a:xfrm>
          <a:prstGeom prst="rect">
            <a:avLst/>
          </a:prstGeom>
          <a:solidFill>
            <a:schemeClr val="bg1"/>
          </a:solidFill>
        </p:spPr>
        <p:txBody>
          <a:bodyPr wrap="square" rtlCol="0">
            <a:spAutoFit/>
          </a:bodyPr>
          <a:lstStyle/>
          <a:p>
            <a:pPr algn="ctr"/>
            <a:r>
              <a:rPr lang="en-US" sz="2800" dirty="0" smtClean="0"/>
              <a:t>Initiation of translation in bacteria usually requires a Shine-</a:t>
            </a:r>
            <a:r>
              <a:rPr lang="en-US" sz="2800" dirty="0" err="1" smtClean="0"/>
              <a:t>Dalgarno</a:t>
            </a:r>
            <a:r>
              <a:rPr lang="en-US" sz="2800" dirty="0" smtClean="0"/>
              <a:t> sequence, which is shortly upstream of the AUG and base-pairs with a specific sequence in the 16S </a:t>
            </a:r>
            <a:r>
              <a:rPr lang="en-US" sz="2800" dirty="0" err="1" smtClean="0"/>
              <a:t>rRNA</a:t>
            </a:r>
            <a:r>
              <a:rPr lang="en-US" sz="2800" dirty="0" smtClean="0"/>
              <a:t> to correctly position the AUG at the P site</a:t>
            </a:r>
            <a:endParaRPr lang="en-US" sz="2800" b="1" dirty="0"/>
          </a:p>
        </p:txBody>
      </p:sp>
    </p:spTree>
    <p:extLst>
      <p:ext uri="{BB962C8B-B14F-4D97-AF65-F5344CB8AC3E}">
        <p14:creationId xmlns:p14="http://schemas.microsoft.com/office/powerpoint/2010/main" val="58761228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122</a:t>
            </a:fld>
            <a:endParaRPr lang="en-US"/>
          </a:p>
        </p:txBody>
      </p:sp>
      <p:sp>
        <p:nvSpPr>
          <p:cNvPr id="4" name="TextBox 3"/>
          <p:cNvSpPr txBox="1"/>
          <p:nvPr/>
        </p:nvSpPr>
        <p:spPr>
          <a:xfrm>
            <a:off x="86932" y="105328"/>
            <a:ext cx="8970828" cy="2246769"/>
          </a:xfrm>
          <a:prstGeom prst="rect">
            <a:avLst/>
          </a:prstGeom>
          <a:solidFill>
            <a:schemeClr val="bg1"/>
          </a:solidFill>
        </p:spPr>
        <p:txBody>
          <a:bodyPr wrap="square" rtlCol="0">
            <a:spAutoFit/>
          </a:bodyPr>
          <a:lstStyle/>
          <a:p>
            <a:pPr algn="ctr"/>
            <a:r>
              <a:rPr lang="en-US" sz="2800" dirty="0" smtClean="0"/>
              <a:t>Some bacteria can efficiently translate “leaderless” transcripts that start with AUG (no 5’ UTR). In this case the mechanism of initiation is quite differently (you don’t need to know the mechanism, just that it’s possible and depends on the species)</a:t>
            </a:r>
            <a:endParaRPr lang="en-US" sz="2800" b="1" dirty="0"/>
          </a:p>
        </p:txBody>
      </p:sp>
      <p:pic>
        <p:nvPicPr>
          <p:cNvPr id="5" name="Picture 4"/>
          <p:cNvPicPr>
            <a:picLocks noChangeAspect="1"/>
          </p:cNvPicPr>
          <p:nvPr/>
        </p:nvPicPr>
        <p:blipFill>
          <a:blip r:embed="rId2"/>
          <a:stretch>
            <a:fillRect/>
          </a:stretch>
        </p:blipFill>
        <p:spPr>
          <a:xfrm>
            <a:off x="441756" y="2769626"/>
            <a:ext cx="8075848" cy="3378777"/>
          </a:xfrm>
          <a:prstGeom prst="rect">
            <a:avLst/>
          </a:prstGeom>
        </p:spPr>
      </p:pic>
      <p:sp>
        <p:nvSpPr>
          <p:cNvPr id="6" name="TextBox 5"/>
          <p:cNvSpPr txBox="1"/>
          <p:nvPr/>
        </p:nvSpPr>
        <p:spPr>
          <a:xfrm>
            <a:off x="3395998" y="6447614"/>
            <a:ext cx="4845509" cy="307777"/>
          </a:xfrm>
          <a:prstGeom prst="rect">
            <a:avLst/>
          </a:prstGeom>
          <a:noFill/>
        </p:spPr>
        <p:txBody>
          <a:bodyPr wrap="square" rtlCol="0">
            <a:spAutoFit/>
          </a:bodyPr>
          <a:lstStyle/>
          <a:p>
            <a:r>
              <a:rPr lang="en-US" sz="1400" dirty="0" smtClean="0"/>
              <a:t>Shell, Wang, et </a:t>
            </a:r>
            <a:r>
              <a:rPr lang="en-US" sz="1400" dirty="0"/>
              <a:t>al. (2015). </a:t>
            </a:r>
            <a:r>
              <a:rPr lang="en-US" sz="1400" i="1" dirty="0" err="1" smtClean="0"/>
              <a:t>PLoS</a:t>
            </a:r>
            <a:r>
              <a:rPr lang="en-US" sz="1400" i="1" dirty="0" smtClean="0"/>
              <a:t> </a:t>
            </a:r>
            <a:r>
              <a:rPr lang="en-US" sz="1400" i="1" dirty="0"/>
              <a:t>Genetics</a:t>
            </a:r>
            <a:r>
              <a:rPr lang="en-US" sz="1400" dirty="0"/>
              <a:t>, </a:t>
            </a:r>
            <a:r>
              <a:rPr lang="en-US" sz="1400" i="1" dirty="0"/>
              <a:t>11</a:t>
            </a:r>
            <a:r>
              <a:rPr lang="en-US" sz="1400" dirty="0"/>
              <a:t>(11), e1005641. </a:t>
            </a:r>
          </a:p>
        </p:txBody>
      </p:sp>
    </p:spTree>
    <p:extLst>
      <p:ext uri="{BB962C8B-B14F-4D97-AF65-F5344CB8AC3E}">
        <p14:creationId xmlns:p14="http://schemas.microsoft.com/office/powerpoint/2010/main" val="186979786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 18-18.jpg"/>
          <p:cNvPicPr>
            <a:picLocks noChangeAspect="1"/>
          </p:cNvPicPr>
          <p:nvPr/>
        </p:nvPicPr>
        <p:blipFill>
          <a:blip r:embed="rId2"/>
          <a:stretch>
            <a:fillRect/>
          </a:stretch>
        </p:blipFill>
        <p:spPr>
          <a:xfrm>
            <a:off x="302989" y="314578"/>
            <a:ext cx="2954959" cy="6840665"/>
          </a:xfrm>
          <a:prstGeom prst="rect">
            <a:avLst/>
          </a:prstGeom>
        </p:spPr>
      </p:pic>
      <p:sp>
        <p:nvSpPr>
          <p:cNvPr id="2" name="Slide Number Placeholder 1"/>
          <p:cNvSpPr>
            <a:spLocks noGrp="1"/>
          </p:cNvSpPr>
          <p:nvPr>
            <p:ph type="sldNum" sz="quarter" idx="12"/>
          </p:nvPr>
        </p:nvSpPr>
        <p:spPr/>
        <p:txBody>
          <a:bodyPr/>
          <a:lstStyle/>
          <a:p>
            <a:fld id="{E9EFAE17-38F3-244D-A9B2-94C182E4B82E}" type="slidenum">
              <a:rPr lang="en-US" smtClean="0"/>
              <a:t>123</a:t>
            </a:fld>
            <a:endParaRPr lang="en-US"/>
          </a:p>
        </p:txBody>
      </p:sp>
      <p:sp>
        <p:nvSpPr>
          <p:cNvPr id="4" name="TextBox 3"/>
          <p:cNvSpPr txBox="1"/>
          <p:nvPr/>
        </p:nvSpPr>
        <p:spPr>
          <a:xfrm>
            <a:off x="2958897" y="146791"/>
            <a:ext cx="6185103" cy="584776"/>
          </a:xfrm>
          <a:prstGeom prst="rect">
            <a:avLst/>
          </a:prstGeom>
          <a:solidFill>
            <a:schemeClr val="bg1"/>
          </a:solidFill>
        </p:spPr>
        <p:txBody>
          <a:bodyPr wrap="square" rtlCol="0">
            <a:spAutoFit/>
          </a:bodyPr>
          <a:lstStyle/>
          <a:p>
            <a:pPr algn="ctr"/>
            <a:r>
              <a:rPr lang="en-US" sz="3200" dirty="0" smtClean="0"/>
              <a:t>Initiation of translation in bacteria</a:t>
            </a:r>
            <a:endParaRPr lang="en-US" sz="3200" b="1" dirty="0"/>
          </a:p>
        </p:txBody>
      </p:sp>
      <p:sp>
        <p:nvSpPr>
          <p:cNvPr id="6" name="TextBox 5"/>
          <p:cNvSpPr txBox="1"/>
          <p:nvPr/>
        </p:nvSpPr>
        <p:spPr>
          <a:xfrm>
            <a:off x="3823730" y="1414162"/>
            <a:ext cx="4729892" cy="4247317"/>
          </a:xfrm>
          <a:prstGeom prst="rect">
            <a:avLst/>
          </a:prstGeom>
          <a:noFill/>
        </p:spPr>
        <p:txBody>
          <a:bodyPr wrap="square" rtlCol="0">
            <a:spAutoFit/>
          </a:bodyPr>
          <a:lstStyle/>
          <a:p>
            <a:pPr marL="285750" indent="-285750">
              <a:spcAft>
                <a:spcPts val="1200"/>
              </a:spcAft>
              <a:buFont typeface="Arial"/>
              <a:buChar char="•"/>
            </a:pPr>
            <a:r>
              <a:rPr lang="en-US" sz="2400" dirty="0" smtClean="0"/>
              <a:t>The mRNA associates with the small subunit by virtue of its Shine-</a:t>
            </a:r>
            <a:r>
              <a:rPr lang="en-US" sz="2400" dirty="0" err="1" smtClean="0"/>
              <a:t>Dalgarno</a:t>
            </a:r>
            <a:r>
              <a:rPr lang="en-US" sz="2400" dirty="0" smtClean="0"/>
              <a:t> sequence.</a:t>
            </a:r>
          </a:p>
          <a:p>
            <a:pPr marL="285750" indent="-285750">
              <a:spcAft>
                <a:spcPts val="1200"/>
              </a:spcAft>
              <a:buFont typeface="Arial"/>
              <a:buChar char="•"/>
            </a:pPr>
            <a:r>
              <a:rPr lang="en-US" sz="2400" dirty="0" smtClean="0"/>
              <a:t>Initiation factors help the initiator </a:t>
            </a:r>
            <a:r>
              <a:rPr lang="en-US" sz="2400" dirty="0" err="1" smtClean="0"/>
              <a:t>tRNA</a:t>
            </a:r>
            <a:r>
              <a:rPr lang="en-US" sz="2400" dirty="0" smtClean="0"/>
              <a:t> to bind the small subunit in the correct location (P site).</a:t>
            </a:r>
          </a:p>
          <a:p>
            <a:pPr marL="285750" indent="-285750">
              <a:spcAft>
                <a:spcPts val="1200"/>
              </a:spcAft>
              <a:buFont typeface="Arial"/>
              <a:buChar char="•"/>
            </a:pPr>
            <a:r>
              <a:rPr lang="en-US" sz="2400" dirty="0" smtClean="0"/>
              <a:t>GTP hydrolysis causes conformational changes and the IFs leave the small subunit.</a:t>
            </a:r>
          </a:p>
          <a:p>
            <a:pPr marL="285750" indent="-285750">
              <a:spcAft>
                <a:spcPts val="1200"/>
              </a:spcAft>
              <a:buFont typeface="Arial"/>
              <a:buChar char="•"/>
            </a:pPr>
            <a:r>
              <a:rPr lang="en-US" sz="2400" dirty="0" smtClean="0"/>
              <a:t>Now the large subunit can bind.</a:t>
            </a:r>
            <a:endParaRPr lang="en-US" sz="2400" dirty="0"/>
          </a:p>
        </p:txBody>
      </p:sp>
    </p:spTree>
    <p:extLst>
      <p:ext uri="{BB962C8B-B14F-4D97-AF65-F5344CB8AC3E}">
        <p14:creationId xmlns:p14="http://schemas.microsoft.com/office/powerpoint/2010/main" val="156444327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 18-19.jpg"/>
          <p:cNvPicPr>
            <a:picLocks noChangeAspect="1"/>
          </p:cNvPicPr>
          <p:nvPr/>
        </p:nvPicPr>
        <p:blipFill>
          <a:blip r:embed="rId2"/>
          <a:stretch>
            <a:fillRect/>
          </a:stretch>
        </p:blipFill>
        <p:spPr>
          <a:xfrm>
            <a:off x="124243" y="356423"/>
            <a:ext cx="8338141" cy="6993924"/>
          </a:xfrm>
          <a:prstGeom prst="rect">
            <a:avLst/>
          </a:prstGeom>
        </p:spPr>
      </p:pic>
      <p:sp>
        <p:nvSpPr>
          <p:cNvPr id="2" name="Slide Number Placeholder 1"/>
          <p:cNvSpPr>
            <a:spLocks noGrp="1"/>
          </p:cNvSpPr>
          <p:nvPr>
            <p:ph type="sldNum" sz="quarter" idx="12"/>
          </p:nvPr>
        </p:nvSpPr>
        <p:spPr/>
        <p:txBody>
          <a:bodyPr/>
          <a:lstStyle/>
          <a:p>
            <a:fld id="{E9EFAE17-38F3-244D-A9B2-94C182E4B82E}" type="slidenum">
              <a:rPr lang="en-US" smtClean="0"/>
              <a:t>124</a:t>
            </a:fld>
            <a:endParaRPr lang="en-US"/>
          </a:p>
        </p:txBody>
      </p:sp>
      <p:sp>
        <p:nvSpPr>
          <p:cNvPr id="4" name="TextBox 3"/>
          <p:cNvSpPr txBox="1"/>
          <p:nvPr/>
        </p:nvSpPr>
        <p:spPr>
          <a:xfrm>
            <a:off x="417673" y="0"/>
            <a:ext cx="5679966" cy="584776"/>
          </a:xfrm>
          <a:prstGeom prst="rect">
            <a:avLst/>
          </a:prstGeom>
          <a:noFill/>
        </p:spPr>
        <p:txBody>
          <a:bodyPr wrap="square" rtlCol="0">
            <a:spAutoFit/>
          </a:bodyPr>
          <a:lstStyle/>
          <a:p>
            <a:pPr algn="ctr"/>
            <a:r>
              <a:rPr lang="en-US" sz="3200" dirty="0" smtClean="0"/>
              <a:t>Initiation </a:t>
            </a:r>
            <a:r>
              <a:rPr lang="en-US" sz="3200" dirty="0"/>
              <a:t>i</a:t>
            </a:r>
            <a:r>
              <a:rPr lang="en-US" sz="3200" dirty="0" smtClean="0"/>
              <a:t>n eukaryotes</a:t>
            </a:r>
            <a:endParaRPr lang="en-US" sz="3200" b="1"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788480" y="2313000"/>
              <a:ext cx="1134720" cy="2323800"/>
            </p14:xfrm>
          </p:contentPart>
        </mc:Choice>
        <mc:Fallback xmlns="">
          <p:pic>
            <p:nvPicPr>
              <p:cNvPr id="5" name="Ink 4"/>
              <p:cNvPicPr/>
              <p:nvPr/>
            </p:nvPicPr>
            <p:blipFill>
              <a:blip r:embed="rId4"/>
              <a:stretch>
                <a:fillRect/>
              </a:stretch>
            </p:blipFill>
            <p:spPr>
              <a:xfrm>
                <a:off x="1771920" y="2298240"/>
                <a:ext cx="1167840" cy="2355120"/>
              </a:xfrm>
              <a:prstGeom prst="rect">
                <a:avLst/>
              </a:prstGeom>
            </p:spPr>
          </p:pic>
        </mc:Fallback>
      </mc:AlternateContent>
    </p:spTree>
    <p:extLst>
      <p:ext uri="{BB962C8B-B14F-4D97-AF65-F5344CB8AC3E}">
        <p14:creationId xmlns:p14="http://schemas.microsoft.com/office/powerpoint/2010/main" val="90247824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125</a:t>
            </a:fld>
            <a:endParaRPr lang="en-US"/>
          </a:p>
        </p:txBody>
      </p:sp>
      <p:sp>
        <p:nvSpPr>
          <p:cNvPr id="4" name="TextBox 3"/>
          <p:cNvSpPr txBox="1"/>
          <p:nvPr/>
        </p:nvSpPr>
        <p:spPr>
          <a:xfrm>
            <a:off x="417672" y="193280"/>
            <a:ext cx="7202615" cy="584776"/>
          </a:xfrm>
          <a:prstGeom prst="rect">
            <a:avLst/>
          </a:prstGeom>
          <a:noFill/>
        </p:spPr>
        <p:txBody>
          <a:bodyPr wrap="square" rtlCol="0">
            <a:spAutoFit/>
          </a:bodyPr>
          <a:lstStyle/>
          <a:p>
            <a:pPr algn="ctr"/>
            <a:r>
              <a:rPr lang="en-US" sz="3200" dirty="0" smtClean="0"/>
              <a:t>Initiation </a:t>
            </a:r>
            <a:r>
              <a:rPr lang="en-US" sz="3200" dirty="0"/>
              <a:t>i</a:t>
            </a:r>
            <a:r>
              <a:rPr lang="en-US" sz="3200" dirty="0" smtClean="0"/>
              <a:t>n eukaryotes – key steps:</a:t>
            </a:r>
            <a:endParaRPr lang="en-US" sz="3200" b="1" dirty="0"/>
          </a:p>
        </p:txBody>
      </p:sp>
      <p:sp>
        <p:nvSpPr>
          <p:cNvPr id="5" name="TextBox 4"/>
          <p:cNvSpPr txBox="1"/>
          <p:nvPr/>
        </p:nvSpPr>
        <p:spPr>
          <a:xfrm>
            <a:off x="704049" y="1049236"/>
            <a:ext cx="7416752" cy="3570208"/>
          </a:xfrm>
          <a:prstGeom prst="rect">
            <a:avLst/>
          </a:prstGeom>
          <a:noFill/>
        </p:spPr>
        <p:txBody>
          <a:bodyPr wrap="square" rtlCol="0">
            <a:spAutoFit/>
          </a:bodyPr>
          <a:lstStyle/>
          <a:p>
            <a:pPr marL="285750" indent="-285750">
              <a:spcAft>
                <a:spcPts val="1200"/>
              </a:spcAft>
              <a:buFont typeface="Arial"/>
              <a:buChar char="•"/>
            </a:pPr>
            <a:r>
              <a:rPr lang="en-US" sz="2400" dirty="0" smtClean="0"/>
              <a:t>40S (small) subunit binds </a:t>
            </a:r>
            <a:r>
              <a:rPr lang="en-US" sz="2400" dirty="0" err="1" smtClean="0"/>
              <a:t>eIFs</a:t>
            </a:r>
            <a:r>
              <a:rPr lang="en-US" sz="2400" dirty="0" smtClean="0"/>
              <a:t> and initiator </a:t>
            </a:r>
            <a:r>
              <a:rPr lang="en-US" sz="2400" dirty="0" err="1" smtClean="0"/>
              <a:t>tRNA</a:t>
            </a:r>
            <a:r>
              <a:rPr lang="en-US" sz="2400" dirty="0" smtClean="0"/>
              <a:t>.</a:t>
            </a:r>
          </a:p>
          <a:p>
            <a:pPr marL="285750" indent="-285750">
              <a:spcAft>
                <a:spcPts val="1200"/>
              </a:spcAft>
              <a:buFont typeface="Arial"/>
              <a:buChar char="•"/>
            </a:pPr>
            <a:r>
              <a:rPr lang="en-US" sz="2400" dirty="0" smtClean="0"/>
              <a:t>eIF4F complex binds 5’ cap and poly(A) binding protein, brings mRNA to 40S complex.</a:t>
            </a:r>
          </a:p>
          <a:p>
            <a:pPr marL="285750" indent="-285750">
              <a:spcAft>
                <a:spcPts val="1200"/>
              </a:spcAft>
              <a:buFont typeface="Arial"/>
              <a:buChar char="•"/>
            </a:pPr>
            <a:r>
              <a:rPr lang="en-US" sz="2400" dirty="0" smtClean="0"/>
              <a:t>mRNA is scanned from the 5’ end to find the first AUG, which base-pairs with anticodon.</a:t>
            </a:r>
          </a:p>
          <a:p>
            <a:pPr marL="285750" indent="-285750">
              <a:spcAft>
                <a:spcPts val="1200"/>
              </a:spcAft>
              <a:buFont typeface="Arial"/>
              <a:buChar char="•"/>
            </a:pPr>
            <a:r>
              <a:rPr lang="en-US" sz="2400" dirty="0" smtClean="0"/>
              <a:t>Most of the </a:t>
            </a:r>
            <a:r>
              <a:rPr lang="en-US" sz="2400" dirty="0" err="1" smtClean="0"/>
              <a:t>eIFs</a:t>
            </a:r>
            <a:r>
              <a:rPr lang="en-US" sz="2400" dirty="0" smtClean="0"/>
              <a:t> dissociate, the 60S (large) subunit binds to form a complete ribosome.</a:t>
            </a:r>
          </a:p>
          <a:p>
            <a:pPr marL="285750" indent="-285750">
              <a:buFont typeface="Arial"/>
              <a:buChar char="•"/>
            </a:pPr>
            <a:endParaRPr lang="en-US" dirty="0"/>
          </a:p>
        </p:txBody>
      </p:sp>
    </p:spTree>
    <p:extLst>
      <p:ext uri="{BB962C8B-B14F-4D97-AF65-F5344CB8AC3E}">
        <p14:creationId xmlns:p14="http://schemas.microsoft.com/office/powerpoint/2010/main" val="106954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 18-23.jpg"/>
          <p:cNvPicPr>
            <a:picLocks noChangeAspect="1"/>
          </p:cNvPicPr>
          <p:nvPr/>
        </p:nvPicPr>
        <p:blipFill rotWithShape="1">
          <a:blip r:embed="rId3"/>
          <a:srcRect t="66967"/>
          <a:stretch/>
        </p:blipFill>
        <p:spPr>
          <a:xfrm>
            <a:off x="6553199" y="4347186"/>
            <a:ext cx="4163849" cy="2859713"/>
          </a:xfrm>
          <a:prstGeom prst="rect">
            <a:avLst/>
          </a:prstGeom>
        </p:spPr>
      </p:pic>
      <p:pic>
        <p:nvPicPr>
          <p:cNvPr id="5" name="Picture 4" descr="Figure 18-23.jpg"/>
          <p:cNvPicPr>
            <a:picLocks noChangeAspect="1"/>
          </p:cNvPicPr>
          <p:nvPr/>
        </p:nvPicPr>
        <p:blipFill rotWithShape="1">
          <a:blip r:embed="rId3"/>
          <a:srcRect b="73335"/>
          <a:stretch/>
        </p:blipFill>
        <p:spPr>
          <a:xfrm>
            <a:off x="0" y="108094"/>
            <a:ext cx="4280237" cy="2372969"/>
          </a:xfrm>
          <a:prstGeom prst="rect">
            <a:avLst/>
          </a:prstGeom>
        </p:spPr>
      </p:pic>
      <p:pic>
        <p:nvPicPr>
          <p:cNvPr id="6" name="Picture 5" descr="Figure 18-23.jpg"/>
          <p:cNvPicPr>
            <a:picLocks noChangeAspect="1"/>
          </p:cNvPicPr>
          <p:nvPr/>
        </p:nvPicPr>
        <p:blipFill rotWithShape="1">
          <a:blip r:embed="rId3"/>
          <a:srcRect t="26851" b="32392"/>
          <a:stretch/>
        </p:blipFill>
        <p:spPr>
          <a:xfrm>
            <a:off x="2805587" y="1797883"/>
            <a:ext cx="4187329" cy="3548219"/>
          </a:xfrm>
          <a:prstGeom prst="rect">
            <a:avLst/>
          </a:prstGeom>
        </p:spPr>
      </p:pic>
      <p:sp>
        <p:nvSpPr>
          <p:cNvPr id="9" name="Freeform 8"/>
          <p:cNvSpPr/>
          <p:nvPr/>
        </p:nvSpPr>
        <p:spPr>
          <a:xfrm>
            <a:off x="1299431" y="2480065"/>
            <a:ext cx="1639053" cy="325301"/>
          </a:xfrm>
          <a:custGeom>
            <a:avLst/>
            <a:gdLst>
              <a:gd name="connsiteX0" fmla="*/ 0 w 1639053"/>
              <a:gd name="connsiteY0" fmla="*/ 0 h 325301"/>
              <a:gd name="connsiteX1" fmla="*/ 310091 w 1639053"/>
              <a:gd name="connsiteY1" fmla="*/ 310133 h 325301"/>
              <a:gd name="connsiteX2" fmla="*/ 1225598 w 1639053"/>
              <a:gd name="connsiteY2" fmla="*/ 280596 h 325301"/>
              <a:gd name="connsiteX3" fmla="*/ 1639053 w 1639053"/>
              <a:gd name="connsiteY3" fmla="*/ 265828 h 325301"/>
            </a:gdLst>
            <a:ahLst/>
            <a:cxnLst>
              <a:cxn ang="0">
                <a:pos x="connsiteX0" y="connsiteY0"/>
              </a:cxn>
              <a:cxn ang="0">
                <a:pos x="connsiteX1" y="connsiteY1"/>
              </a:cxn>
              <a:cxn ang="0">
                <a:pos x="connsiteX2" y="connsiteY2"/>
              </a:cxn>
              <a:cxn ang="0">
                <a:pos x="connsiteX3" y="connsiteY3"/>
              </a:cxn>
            </a:cxnLst>
            <a:rect l="l" t="t" r="r" b="b"/>
            <a:pathLst>
              <a:path w="1639053" h="325301">
                <a:moveTo>
                  <a:pt x="0" y="0"/>
                </a:moveTo>
                <a:cubicBezTo>
                  <a:pt x="52912" y="131683"/>
                  <a:pt x="105825" y="263367"/>
                  <a:pt x="310091" y="310133"/>
                </a:cubicBezTo>
                <a:cubicBezTo>
                  <a:pt x="514357" y="356899"/>
                  <a:pt x="1225598" y="280596"/>
                  <a:pt x="1225598" y="280596"/>
                </a:cubicBezTo>
                <a:lnTo>
                  <a:pt x="1639053" y="265828"/>
                </a:lnTo>
              </a:path>
            </a:pathLst>
          </a:custGeom>
          <a:ln w="12700">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4077654" y="5364471"/>
            <a:ext cx="2815131" cy="325301"/>
          </a:xfrm>
          <a:custGeom>
            <a:avLst/>
            <a:gdLst>
              <a:gd name="connsiteX0" fmla="*/ 0 w 1639053"/>
              <a:gd name="connsiteY0" fmla="*/ 0 h 325301"/>
              <a:gd name="connsiteX1" fmla="*/ 310091 w 1639053"/>
              <a:gd name="connsiteY1" fmla="*/ 310133 h 325301"/>
              <a:gd name="connsiteX2" fmla="*/ 1225598 w 1639053"/>
              <a:gd name="connsiteY2" fmla="*/ 280596 h 325301"/>
              <a:gd name="connsiteX3" fmla="*/ 1639053 w 1639053"/>
              <a:gd name="connsiteY3" fmla="*/ 265828 h 325301"/>
            </a:gdLst>
            <a:ahLst/>
            <a:cxnLst>
              <a:cxn ang="0">
                <a:pos x="connsiteX0" y="connsiteY0"/>
              </a:cxn>
              <a:cxn ang="0">
                <a:pos x="connsiteX1" y="connsiteY1"/>
              </a:cxn>
              <a:cxn ang="0">
                <a:pos x="connsiteX2" y="connsiteY2"/>
              </a:cxn>
              <a:cxn ang="0">
                <a:pos x="connsiteX3" y="connsiteY3"/>
              </a:cxn>
            </a:cxnLst>
            <a:rect l="l" t="t" r="r" b="b"/>
            <a:pathLst>
              <a:path w="1639053" h="325301">
                <a:moveTo>
                  <a:pt x="0" y="0"/>
                </a:moveTo>
                <a:cubicBezTo>
                  <a:pt x="52912" y="131683"/>
                  <a:pt x="105825" y="263367"/>
                  <a:pt x="310091" y="310133"/>
                </a:cubicBezTo>
                <a:cubicBezTo>
                  <a:pt x="514357" y="356899"/>
                  <a:pt x="1225598" y="280596"/>
                  <a:pt x="1225598" y="280596"/>
                </a:cubicBezTo>
                <a:lnTo>
                  <a:pt x="1639053" y="265828"/>
                </a:lnTo>
              </a:path>
            </a:pathLst>
          </a:custGeom>
          <a:ln w="12700">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2805587" y="108094"/>
            <a:ext cx="6188257" cy="1569660"/>
          </a:xfrm>
          <a:prstGeom prst="rect">
            <a:avLst/>
          </a:prstGeom>
          <a:noFill/>
        </p:spPr>
        <p:txBody>
          <a:bodyPr wrap="square" rtlCol="0">
            <a:spAutoFit/>
          </a:bodyPr>
          <a:lstStyle/>
          <a:p>
            <a:pPr algn="ctr"/>
            <a:r>
              <a:rPr lang="en-US" sz="3200" dirty="0" smtClean="0"/>
              <a:t>Elongation in bacteria (EFs have different names in eukaryotes, but process is very similar)</a:t>
            </a:r>
            <a:endParaRPr lang="en-US" sz="3200" b="1" dirty="0"/>
          </a:p>
        </p:txBody>
      </p:sp>
      <p:sp>
        <p:nvSpPr>
          <p:cNvPr id="7" name="Slide Number Placeholder 6"/>
          <p:cNvSpPr>
            <a:spLocks noGrp="1"/>
          </p:cNvSpPr>
          <p:nvPr>
            <p:ph type="sldNum" sz="quarter" idx="12"/>
          </p:nvPr>
        </p:nvSpPr>
        <p:spPr/>
        <p:txBody>
          <a:bodyPr/>
          <a:lstStyle/>
          <a:p>
            <a:fld id="{E9EFAE17-38F3-244D-A9B2-94C182E4B82E}" type="slidenum">
              <a:rPr lang="en-US" smtClean="0"/>
              <a:t>126</a:t>
            </a:fld>
            <a:endParaRPr lang="en-US"/>
          </a:p>
        </p:txBody>
      </p:sp>
      <p:sp>
        <p:nvSpPr>
          <p:cNvPr id="8" name="TextBox 7"/>
          <p:cNvSpPr txBox="1"/>
          <p:nvPr/>
        </p:nvSpPr>
        <p:spPr>
          <a:xfrm>
            <a:off x="161036" y="2940030"/>
            <a:ext cx="2535978" cy="3416320"/>
          </a:xfrm>
          <a:prstGeom prst="rect">
            <a:avLst/>
          </a:prstGeom>
          <a:noFill/>
        </p:spPr>
        <p:txBody>
          <a:bodyPr wrap="square" rtlCol="0">
            <a:spAutoFit/>
          </a:bodyPr>
          <a:lstStyle/>
          <a:p>
            <a:pPr marL="285750" indent="-285750">
              <a:buFont typeface="Arial"/>
              <a:buChar char="•"/>
            </a:pPr>
            <a:r>
              <a:rPr lang="en-US" dirty="0" smtClean="0"/>
              <a:t>EF-</a:t>
            </a:r>
            <a:r>
              <a:rPr lang="en-US" dirty="0" err="1" smtClean="0"/>
              <a:t>Tu</a:t>
            </a:r>
            <a:r>
              <a:rPr lang="en-US" dirty="0" smtClean="0"/>
              <a:t> helps incoming </a:t>
            </a:r>
            <a:r>
              <a:rPr lang="en-US" dirty="0" err="1" smtClean="0"/>
              <a:t>aminoacyl-tRNA</a:t>
            </a:r>
            <a:r>
              <a:rPr lang="en-US" dirty="0" smtClean="0"/>
              <a:t> enter the A site.</a:t>
            </a:r>
          </a:p>
          <a:p>
            <a:pPr marL="285750" indent="-285750">
              <a:buFont typeface="Arial"/>
              <a:buChar char="•"/>
            </a:pPr>
            <a:r>
              <a:rPr lang="en-US" dirty="0" smtClean="0"/>
              <a:t>GTP hydrolysis causes conformational change, leading to accommodation of </a:t>
            </a:r>
            <a:r>
              <a:rPr lang="en-US" dirty="0" err="1" smtClean="0"/>
              <a:t>tRNA</a:t>
            </a:r>
            <a:r>
              <a:rPr lang="en-US" dirty="0" smtClean="0"/>
              <a:t> and release of EF-Tu.</a:t>
            </a:r>
          </a:p>
          <a:p>
            <a:pPr marL="285750" indent="-285750">
              <a:buFont typeface="Arial"/>
              <a:buChar char="•"/>
            </a:pPr>
            <a:r>
              <a:rPr lang="en-US" dirty="0" smtClean="0"/>
              <a:t>EF-Ts is a guanine nucleotide exchange factor for EF-Tu.</a:t>
            </a:r>
            <a:endParaRPr lang="en-US" dirty="0"/>
          </a:p>
        </p:txBody>
      </p:sp>
    </p:spTree>
    <p:extLst>
      <p:ext uri="{BB962C8B-B14F-4D97-AF65-F5344CB8AC3E}">
        <p14:creationId xmlns:p14="http://schemas.microsoft.com/office/powerpoint/2010/main" val="142316050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 18-24.jpg"/>
          <p:cNvPicPr>
            <a:picLocks noChangeAspect="1"/>
          </p:cNvPicPr>
          <p:nvPr/>
        </p:nvPicPr>
        <p:blipFill>
          <a:blip r:embed="rId3"/>
          <a:stretch>
            <a:fillRect/>
          </a:stretch>
        </p:blipFill>
        <p:spPr>
          <a:xfrm>
            <a:off x="0" y="1661766"/>
            <a:ext cx="8872020" cy="5640070"/>
          </a:xfrm>
          <a:prstGeom prst="rect">
            <a:avLst/>
          </a:prstGeom>
        </p:spPr>
      </p:pic>
      <p:sp>
        <p:nvSpPr>
          <p:cNvPr id="4" name="TextBox 3"/>
          <p:cNvSpPr txBox="1"/>
          <p:nvPr/>
        </p:nvSpPr>
        <p:spPr>
          <a:xfrm>
            <a:off x="285416" y="92106"/>
            <a:ext cx="8585748" cy="1569660"/>
          </a:xfrm>
          <a:prstGeom prst="rect">
            <a:avLst/>
          </a:prstGeom>
          <a:noFill/>
        </p:spPr>
        <p:txBody>
          <a:bodyPr wrap="square" rtlCol="0">
            <a:spAutoFit/>
          </a:bodyPr>
          <a:lstStyle/>
          <a:p>
            <a:pPr algn="ctr"/>
            <a:r>
              <a:rPr lang="en-US" sz="3200" dirty="0" smtClean="0"/>
              <a:t>The amino acid or peptide on the P-site </a:t>
            </a:r>
            <a:r>
              <a:rPr lang="en-US" sz="3200" dirty="0" err="1" smtClean="0"/>
              <a:t>tRNA</a:t>
            </a:r>
            <a:r>
              <a:rPr lang="en-US" sz="3200" dirty="0" smtClean="0"/>
              <a:t> is transferred to the amino terminus of the amino acid in the A-site (</a:t>
            </a:r>
            <a:r>
              <a:rPr lang="en-US" sz="3200" dirty="0" err="1" smtClean="0"/>
              <a:t>peptidyltransferase</a:t>
            </a:r>
            <a:r>
              <a:rPr lang="en-US" sz="3200" dirty="0" smtClean="0"/>
              <a:t> reaction)</a:t>
            </a:r>
            <a:endParaRPr lang="en-US" sz="3200" b="1" dirty="0"/>
          </a:p>
        </p:txBody>
      </p:sp>
      <p:sp>
        <p:nvSpPr>
          <p:cNvPr id="5" name="Slide Number Placeholder 4"/>
          <p:cNvSpPr>
            <a:spLocks noGrp="1"/>
          </p:cNvSpPr>
          <p:nvPr>
            <p:ph type="sldNum" sz="quarter" idx="12"/>
          </p:nvPr>
        </p:nvSpPr>
        <p:spPr/>
        <p:txBody>
          <a:bodyPr/>
          <a:lstStyle/>
          <a:p>
            <a:fld id="{E9EFAE17-38F3-244D-A9B2-94C182E4B82E}" type="slidenum">
              <a:rPr lang="en-US" smtClean="0"/>
              <a:t>127</a:t>
            </a:fld>
            <a:endParaRPr lang="en-US"/>
          </a:p>
        </p:txBody>
      </p:sp>
    </p:spTree>
    <p:extLst>
      <p:ext uri="{BB962C8B-B14F-4D97-AF65-F5344CB8AC3E}">
        <p14:creationId xmlns:p14="http://schemas.microsoft.com/office/powerpoint/2010/main" val="158341679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The </a:t>
            </a:r>
            <a:r>
              <a:rPr lang="en-US" sz="3200" dirty="0" err="1" smtClean="0"/>
              <a:t>nucleophilic</a:t>
            </a:r>
            <a:r>
              <a:rPr lang="en-US" sz="3200" dirty="0" smtClean="0"/>
              <a:t> attack and resolution that you need to know </a:t>
            </a:r>
            <a:endParaRPr lang="en-US" sz="3200" dirty="0"/>
          </a:p>
        </p:txBody>
      </p:sp>
      <p:sp>
        <p:nvSpPr>
          <p:cNvPr id="4" name="TextBox 3"/>
          <p:cNvSpPr txBox="1"/>
          <p:nvPr/>
        </p:nvSpPr>
        <p:spPr>
          <a:xfrm>
            <a:off x="5410200" y="5943601"/>
            <a:ext cx="3276600" cy="523220"/>
          </a:xfrm>
          <a:prstGeom prst="rect">
            <a:avLst/>
          </a:prstGeom>
          <a:noFill/>
        </p:spPr>
        <p:txBody>
          <a:bodyPr wrap="square" rtlCol="0">
            <a:spAutoFit/>
          </a:bodyPr>
          <a:lstStyle/>
          <a:p>
            <a:r>
              <a:rPr sz="1400" dirty="0" smtClean="0"/>
              <a:t>http://rpi.edu/dept/bcbp/molbiochem/MBWeb/mb2/part1/translate.htm</a:t>
            </a:r>
            <a:endParaRPr sz="1400" dirty="0"/>
          </a:p>
        </p:txBody>
      </p:sp>
      <p:pic>
        <p:nvPicPr>
          <p:cNvPr id="5" name="Picture 4"/>
          <p:cNvPicPr>
            <a:picLocks noChangeAspect="1"/>
          </p:cNvPicPr>
          <p:nvPr/>
        </p:nvPicPr>
        <p:blipFill>
          <a:blip r:embed="rId2"/>
          <a:stretch>
            <a:fillRect/>
          </a:stretch>
        </p:blipFill>
        <p:spPr>
          <a:xfrm>
            <a:off x="43344" y="1883497"/>
            <a:ext cx="4250730" cy="3288301"/>
          </a:xfrm>
          <a:prstGeom prst="rect">
            <a:avLst/>
          </a:prstGeom>
        </p:spPr>
      </p:pic>
      <p:pic>
        <p:nvPicPr>
          <p:cNvPr id="6" name="Picture 5"/>
          <p:cNvPicPr>
            <a:picLocks noChangeAspect="1"/>
          </p:cNvPicPr>
          <p:nvPr/>
        </p:nvPicPr>
        <p:blipFill>
          <a:blip r:embed="rId3"/>
          <a:stretch>
            <a:fillRect/>
          </a:stretch>
        </p:blipFill>
        <p:spPr>
          <a:xfrm>
            <a:off x="4752460" y="1883497"/>
            <a:ext cx="4391540" cy="4060103"/>
          </a:xfrm>
          <a:prstGeom prst="rect">
            <a:avLst/>
          </a:prstGeom>
        </p:spPr>
      </p:pic>
      <p:sp>
        <p:nvSpPr>
          <p:cNvPr id="8" name="Right Arrow 7"/>
          <p:cNvSpPr/>
          <p:nvPr/>
        </p:nvSpPr>
        <p:spPr>
          <a:xfrm>
            <a:off x="4351158" y="3081328"/>
            <a:ext cx="354390" cy="398743"/>
          </a:xfrm>
          <a:prstGeom prst="rightArrow">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E9EFAE17-38F3-244D-A9B2-94C182E4B82E}" type="slidenum">
              <a:rPr lang="en-US" smtClean="0"/>
              <a:t>128</a:t>
            </a:fld>
            <a:endParaRPr lang="en-US"/>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150280" y="3200040"/>
              <a:ext cx="3942360" cy="1827000"/>
            </p14:xfrm>
          </p:contentPart>
        </mc:Choice>
        <mc:Fallback xmlns="">
          <p:pic>
            <p:nvPicPr>
              <p:cNvPr id="2" name="Ink 1"/>
              <p:cNvPicPr/>
              <p:nvPr/>
            </p:nvPicPr>
            <p:blipFill>
              <a:blip r:embed="rId5"/>
              <a:stretch>
                <a:fillRect/>
              </a:stretch>
            </p:blipFill>
            <p:spPr>
              <a:xfrm>
                <a:off x="2134440" y="3183480"/>
                <a:ext cx="3973680" cy="1854720"/>
              </a:xfrm>
              <a:prstGeom prst="rect">
                <a:avLst/>
              </a:prstGeom>
            </p:spPr>
          </p:pic>
        </mc:Fallback>
      </mc:AlternateContent>
      <p:cxnSp>
        <p:nvCxnSpPr>
          <p:cNvPr id="10" name="Straight Connector 9"/>
          <p:cNvCxnSpPr/>
          <p:nvPr/>
        </p:nvCxnSpPr>
        <p:spPr>
          <a:xfrm>
            <a:off x="7366000" y="3823730"/>
            <a:ext cx="453081" cy="13043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528488" y="3251022"/>
            <a:ext cx="906162" cy="1200329"/>
          </a:xfrm>
          <a:prstGeom prst="rect">
            <a:avLst/>
          </a:prstGeom>
          <a:noFill/>
        </p:spPr>
        <p:txBody>
          <a:bodyPr wrap="square" rtlCol="0">
            <a:spAutoFit/>
          </a:bodyPr>
          <a:lstStyle/>
          <a:p>
            <a:r>
              <a:rPr lang="en-US" dirty="0" smtClean="0"/>
              <a:t>newly formed peptide bond</a:t>
            </a:r>
            <a:endParaRPr lang="en-US" dirty="0"/>
          </a:p>
        </p:txBody>
      </p:sp>
    </p:spTree>
    <p:extLst>
      <p:ext uri="{BB962C8B-B14F-4D97-AF65-F5344CB8AC3E}">
        <p14:creationId xmlns:p14="http://schemas.microsoft.com/office/powerpoint/2010/main" val="96463343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8_26_01.jpg"/>
          <p:cNvPicPr>
            <a:picLocks noChangeAspect="1"/>
          </p:cNvPicPr>
          <p:nvPr/>
        </p:nvPicPr>
        <p:blipFill>
          <a:blip r:embed="rId3"/>
          <a:stretch>
            <a:fillRect/>
          </a:stretch>
        </p:blipFill>
        <p:spPr>
          <a:xfrm>
            <a:off x="153495" y="573429"/>
            <a:ext cx="2586030" cy="6018813"/>
          </a:xfrm>
          <a:prstGeom prst="rect">
            <a:avLst/>
          </a:prstGeom>
        </p:spPr>
      </p:pic>
      <p:sp>
        <p:nvSpPr>
          <p:cNvPr id="4" name="TextBox 3"/>
          <p:cNvSpPr txBox="1"/>
          <p:nvPr/>
        </p:nvSpPr>
        <p:spPr>
          <a:xfrm>
            <a:off x="2254782" y="233724"/>
            <a:ext cx="6644923" cy="1569660"/>
          </a:xfrm>
          <a:prstGeom prst="rect">
            <a:avLst/>
          </a:prstGeom>
          <a:noFill/>
        </p:spPr>
        <p:txBody>
          <a:bodyPr wrap="square" rtlCol="0">
            <a:spAutoFit/>
          </a:bodyPr>
          <a:lstStyle/>
          <a:p>
            <a:pPr algn="ctr"/>
            <a:r>
              <a:rPr lang="en-US" sz="3200" dirty="0" smtClean="0"/>
              <a:t>Translocation of the ribosome relative to the mRNA and </a:t>
            </a:r>
            <a:r>
              <a:rPr lang="en-US" sz="3200" dirty="0" err="1" smtClean="0"/>
              <a:t>tRNAs</a:t>
            </a:r>
            <a:r>
              <a:rPr lang="en-US" sz="3200" dirty="0" smtClean="0"/>
              <a:t> requires EF-G and GTP hydrolysis</a:t>
            </a:r>
            <a:endParaRPr lang="en-US" sz="3200" b="1" dirty="0"/>
          </a:p>
        </p:txBody>
      </p:sp>
      <p:pic>
        <p:nvPicPr>
          <p:cNvPr id="5" name="Picture 4" descr="figure_18_26_02.jpg"/>
          <p:cNvPicPr>
            <a:picLocks noChangeAspect="1"/>
          </p:cNvPicPr>
          <p:nvPr/>
        </p:nvPicPr>
        <p:blipFill rotWithShape="1">
          <a:blip r:embed="rId4"/>
          <a:srcRect t="49831" b="6495"/>
          <a:stretch/>
        </p:blipFill>
        <p:spPr>
          <a:xfrm>
            <a:off x="3368389" y="4223601"/>
            <a:ext cx="2682420" cy="2455068"/>
          </a:xfrm>
          <a:prstGeom prst="rect">
            <a:avLst/>
          </a:prstGeom>
        </p:spPr>
      </p:pic>
      <p:pic>
        <p:nvPicPr>
          <p:cNvPr id="6" name="Picture 5" descr="figure_18_26_03.jpg"/>
          <p:cNvPicPr>
            <a:picLocks noChangeAspect="1"/>
          </p:cNvPicPr>
          <p:nvPr/>
        </p:nvPicPr>
        <p:blipFill rotWithShape="1">
          <a:blip r:embed="rId5"/>
          <a:srcRect t="53015" b="7853"/>
          <a:stretch/>
        </p:blipFill>
        <p:spPr>
          <a:xfrm>
            <a:off x="6383207" y="2582675"/>
            <a:ext cx="2616394" cy="2382910"/>
          </a:xfrm>
          <a:prstGeom prst="rect">
            <a:avLst/>
          </a:prstGeom>
        </p:spPr>
      </p:pic>
      <p:sp>
        <p:nvSpPr>
          <p:cNvPr id="7" name="Freeform 6"/>
          <p:cNvSpPr/>
          <p:nvPr/>
        </p:nvSpPr>
        <p:spPr>
          <a:xfrm>
            <a:off x="2354678" y="4466172"/>
            <a:ext cx="1355724" cy="156958"/>
          </a:xfrm>
          <a:custGeom>
            <a:avLst/>
            <a:gdLst>
              <a:gd name="connsiteX0" fmla="*/ 0 w 1355724"/>
              <a:gd name="connsiteY0" fmla="*/ 0 h 156958"/>
              <a:gd name="connsiteX1" fmla="*/ 984684 w 1355724"/>
              <a:gd name="connsiteY1" fmla="*/ 71345 h 156958"/>
              <a:gd name="connsiteX2" fmla="*/ 1355724 w 1355724"/>
              <a:gd name="connsiteY2" fmla="*/ 156958 h 156958"/>
            </a:gdLst>
            <a:ahLst/>
            <a:cxnLst>
              <a:cxn ang="0">
                <a:pos x="connsiteX0" y="connsiteY0"/>
              </a:cxn>
              <a:cxn ang="0">
                <a:pos x="connsiteX1" y="connsiteY1"/>
              </a:cxn>
              <a:cxn ang="0">
                <a:pos x="connsiteX2" y="connsiteY2"/>
              </a:cxn>
            </a:cxnLst>
            <a:rect l="l" t="t" r="r" b="b"/>
            <a:pathLst>
              <a:path w="1355724" h="156958">
                <a:moveTo>
                  <a:pt x="0" y="0"/>
                </a:moveTo>
                <a:cubicBezTo>
                  <a:pt x="379365" y="22592"/>
                  <a:pt x="758730" y="45185"/>
                  <a:pt x="984684" y="71345"/>
                </a:cubicBezTo>
                <a:cubicBezTo>
                  <a:pt x="1210638" y="97505"/>
                  <a:pt x="1355724" y="156958"/>
                  <a:pt x="1355724" y="156958"/>
                </a:cubicBezTo>
              </a:path>
            </a:pathLst>
          </a:custGeom>
          <a:ln w="15875">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2254782" y="4096840"/>
            <a:ext cx="1655410" cy="369332"/>
          </a:xfrm>
          <a:prstGeom prst="rect">
            <a:avLst/>
          </a:prstGeom>
          <a:noFill/>
        </p:spPr>
        <p:txBody>
          <a:bodyPr wrap="square" rtlCol="0">
            <a:spAutoFit/>
          </a:bodyPr>
          <a:lstStyle/>
          <a:p>
            <a:r>
              <a:rPr lang="en-US" dirty="0" smtClean="0"/>
              <a:t>GTP hydrolysis</a:t>
            </a:r>
            <a:endParaRPr lang="en-US" dirty="0"/>
          </a:p>
        </p:txBody>
      </p:sp>
      <p:pic>
        <p:nvPicPr>
          <p:cNvPr id="10" name="Picture 9" descr="figure_18_26_03.jpg"/>
          <p:cNvPicPr>
            <a:picLocks noChangeAspect="1"/>
          </p:cNvPicPr>
          <p:nvPr/>
        </p:nvPicPr>
        <p:blipFill rotWithShape="1">
          <a:blip r:embed="rId5"/>
          <a:srcRect l="46378" t="40366" b="47613"/>
          <a:stretch/>
        </p:blipFill>
        <p:spPr>
          <a:xfrm>
            <a:off x="4980238" y="2948671"/>
            <a:ext cx="1402969" cy="731995"/>
          </a:xfrm>
          <a:prstGeom prst="rect">
            <a:avLst/>
          </a:prstGeom>
        </p:spPr>
      </p:pic>
      <p:sp>
        <p:nvSpPr>
          <p:cNvPr id="11" name="Freeform 10"/>
          <p:cNvSpPr/>
          <p:nvPr/>
        </p:nvSpPr>
        <p:spPr>
          <a:xfrm rot="7189913" flipH="1">
            <a:off x="5251258" y="3712311"/>
            <a:ext cx="659563" cy="158556"/>
          </a:xfrm>
          <a:custGeom>
            <a:avLst/>
            <a:gdLst>
              <a:gd name="connsiteX0" fmla="*/ 0 w 1355724"/>
              <a:gd name="connsiteY0" fmla="*/ 0 h 156958"/>
              <a:gd name="connsiteX1" fmla="*/ 984684 w 1355724"/>
              <a:gd name="connsiteY1" fmla="*/ 71345 h 156958"/>
              <a:gd name="connsiteX2" fmla="*/ 1355724 w 1355724"/>
              <a:gd name="connsiteY2" fmla="*/ 156958 h 156958"/>
            </a:gdLst>
            <a:ahLst/>
            <a:cxnLst>
              <a:cxn ang="0">
                <a:pos x="connsiteX0" y="connsiteY0"/>
              </a:cxn>
              <a:cxn ang="0">
                <a:pos x="connsiteX1" y="connsiteY1"/>
              </a:cxn>
              <a:cxn ang="0">
                <a:pos x="connsiteX2" y="connsiteY2"/>
              </a:cxn>
            </a:cxnLst>
            <a:rect l="l" t="t" r="r" b="b"/>
            <a:pathLst>
              <a:path w="1355724" h="156958">
                <a:moveTo>
                  <a:pt x="0" y="0"/>
                </a:moveTo>
                <a:cubicBezTo>
                  <a:pt x="379365" y="22592"/>
                  <a:pt x="758730" y="45185"/>
                  <a:pt x="984684" y="71345"/>
                </a:cubicBezTo>
                <a:cubicBezTo>
                  <a:pt x="1210638" y="97505"/>
                  <a:pt x="1355724" y="156958"/>
                  <a:pt x="1355724" y="156958"/>
                </a:cubicBezTo>
              </a:path>
            </a:pathLst>
          </a:custGeom>
          <a:ln w="15875">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rot="18886203">
            <a:off x="5172236" y="3772702"/>
            <a:ext cx="1355724" cy="156958"/>
          </a:xfrm>
          <a:custGeom>
            <a:avLst/>
            <a:gdLst>
              <a:gd name="connsiteX0" fmla="*/ 0 w 1355724"/>
              <a:gd name="connsiteY0" fmla="*/ 0 h 156958"/>
              <a:gd name="connsiteX1" fmla="*/ 984684 w 1355724"/>
              <a:gd name="connsiteY1" fmla="*/ 71345 h 156958"/>
              <a:gd name="connsiteX2" fmla="*/ 1355724 w 1355724"/>
              <a:gd name="connsiteY2" fmla="*/ 156958 h 156958"/>
            </a:gdLst>
            <a:ahLst/>
            <a:cxnLst>
              <a:cxn ang="0">
                <a:pos x="connsiteX0" y="connsiteY0"/>
              </a:cxn>
              <a:cxn ang="0">
                <a:pos x="connsiteX1" y="connsiteY1"/>
              </a:cxn>
              <a:cxn ang="0">
                <a:pos x="connsiteX2" y="connsiteY2"/>
              </a:cxn>
            </a:cxnLst>
            <a:rect l="l" t="t" r="r" b="b"/>
            <a:pathLst>
              <a:path w="1355724" h="156958">
                <a:moveTo>
                  <a:pt x="0" y="0"/>
                </a:moveTo>
                <a:cubicBezTo>
                  <a:pt x="379365" y="22592"/>
                  <a:pt x="758730" y="45185"/>
                  <a:pt x="984684" y="71345"/>
                </a:cubicBezTo>
                <a:cubicBezTo>
                  <a:pt x="1210638" y="97505"/>
                  <a:pt x="1355724" y="156958"/>
                  <a:pt x="1355724" y="156958"/>
                </a:cubicBezTo>
              </a:path>
            </a:pathLst>
          </a:custGeom>
          <a:ln w="15875">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ectangle 11"/>
          <p:cNvSpPr/>
          <p:nvPr/>
        </p:nvSpPr>
        <p:spPr>
          <a:xfrm>
            <a:off x="4980238" y="2948671"/>
            <a:ext cx="185783" cy="2618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lide Number Placeholder 12"/>
          <p:cNvSpPr>
            <a:spLocks noGrp="1"/>
          </p:cNvSpPr>
          <p:nvPr>
            <p:ph type="sldNum" sz="quarter" idx="12"/>
          </p:nvPr>
        </p:nvSpPr>
        <p:spPr/>
        <p:txBody>
          <a:bodyPr/>
          <a:lstStyle/>
          <a:p>
            <a:fld id="{E9EFAE17-38F3-244D-A9B2-94C182E4B82E}" type="slidenum">
              <a:rPr lang="en-US" smtClean="0"/>
              <a:t>129</a:t>
            </a:fld>
            <a:endParaRPr lang="en-US"/>
          </a:p>
        </p:txBody>
      </p:sp>
    </p:spTree>
    <p:extLst>
      <p:ext uri="{BB962C8B-B14F-4D97-AF65-F5344CB8AC3E}">
        <p14:creationId xmlns:p14="http://schemas.microsoft.com/office/powerpoint/2010/main" val="12400068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D6BAAF1-C300-F24C-B3A6-14AFD545B91B}" type="slidenum">
              <a:rPr lang="en-US" smtClean="0"/>
              <a:t>13</a:t>
            </a:fld>
            <a:endParaRPr lang="en-US"/>
          </a:p>
        </p:txBody>
      </p:sp>
      <p:sp>
        <p:nvSpPr>
          <p:cNvPr id="4" name="TextBox 3"/>
          <p:cNvSpPr txBox="1"/>
          <p:nvPr/>
        </p:nvSpPr>
        <p:spPr>
          <a:xfrm>
            <a:off x="319741" y="196671"/>
            <a:ext cx="8367059" cy="2862322"/>
          </a:xfrm>
          <a:prstGeom prst="rect">
            <a:avLst/>
          </a:prstGeom>
          <a:noFill/>
        </p:spPr>
        <p:txBody>
          <a:bodyPr wrap="square" rtlCol="0">
            <a:spAutoFit/>
          </a:bodyPr>
          <a:lstStyle/>
          <a:p>
            <a:pPr algn="ctr"/>
            <a:r>
              <a:rPr lang="en-US" sz="3600" dirty="0"/>
              <a:t>N</a:t>
            </a:r>
            <a:r>
              <a:rPr lang="en-US" sz="3600" dirty="0" smtClean="0"/>
              <a:t>ucleophilic attacks and hydrogen bonding make sense when you consider which atoms will have partial negative and partial positive charges as a result of unequal sharing of electrons</a:t>
            </a:r>
            <a:endParaRPr lang="en-US" sz="3600" dirty="0"/>
          </a:p>
        </p:txBody>
      </p:sp>
      <p:graphicFrame>
        <p:nvGraphicFramePr>
          <p:cNvPr id="5" name="Table 4"/>
          <p:cNvGraphicFramePr>
            <a:graphicFrameLocks noGrp="1"/>
          </p:cNvGraphicFramePr>
          <p:nvPr>
            <p:extLst>
              <p:ext uri="{D42A27DB-BD31-4B8C-83A1-F6EECF244321}">
                <p14:modId xmlns:p14="http://schemas.microsoft.com/office/powerpoint/2010/main" val="298810525"/>
              </p:ext>
            </p:extLst>
          </p:nvPr>
        </p:nvGraphicFramePr>
        <p:xfrm>
          <a:off x="1455270" y="3846997"/>
          <a:ext cx="6096000" cy="22250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r>
                        <a:rPr lang="en-US" dirty="0" smtClean="0"/>
                        <a:t>Elements</a:t>
                      </a:r>
                      <a:r>
                        <a:rPr lang="en-US" baseline="0" dirty="0" smtClean="0"/>
                        <a:t> forming bond</a:t>
                      </a:r>
                      <a:endParaRPr lang="en-US" dirty="0"/>
                    </a:p>
                  </a:txBody>
                  <a:tcPr/>
                </a:tc>
                <a:tc>
                  <a:txBody>
                    <a:bodyPr/>
                    <a:lstStyle/>
                    <a:p>
                      <a:r>
                        <a:rPr lang="en-US" dirty="0" smtClean="0"/>
                        <a:t>Distribution of charge</a:t>
                      </a:r>
                      <a:r>
                        <a:rPr lang="en-US" baseline="0" dirty="0" smtClean="0"/>
                        <a:t> </a:t>
                      </a:r>
                      <a:endParaRPr lang="en-US" dirty="0"/>
                    </a:p>
                  </a:txBody>
                  <a:tcPr/>
                </a:tc>
                <a:extLst>
                  <a:ext uri="{0D108BD9-81ED-4DB2-BD59-A6C34878D82A}">
                    <a16:rowId xmlns:a16="http://schemas.microsoft.com/office/drawing/2014/main" xmlns="" val="10000"/>
                  </a:ext>
                </a:extLst>
              </a:tr>
              <a:tr h="370840">
                <a:tc>
                  <a:txBody>
                    <a:bodyPr/>
                    <a:lstStyle/>
                    <a:p>
                      <a:r>
                        <a:rPr lang="en-US" dirty="0" smtClean="0"/>
                        <a:t>Oxygen and hydrogen</a:t>
                      </a:r>
                      <a:endParaRPr lang="en-US" dirty="0"/>
                    </a:p>
                  </a:txBody>
                  <a:tcPr/>
                </a:tc>
                <a:tc>
                  <a:txBody>
                    <a:bodyPr/>
                    <a:lstStyle/>
                    <a:p>
                      <a:endParaRPr lang="en-US"/>
                    </a:p>
                  </a:txBody>
                  <a:tcPr/>
                </a:tc>
                <a:extLst>
                  <a:ext uri="{0D108BD9-81ED-4DB2-BD59-A6C34878D82A}">
                    <a16:rowId xmlns:a16="http://schemas.microsoft.com/office/drawing/2014/main" xmlns="" val="10001"/>
                  </a:ext>
                </a:extLst>
              </a:tr>
              <a:tr h="370840">
                <a:tc>
                  <a:txBody>
                    <a:bodyPr/>
                    <a:lstStyle/>
                    <a:p>
                      <a:r>
                        <a:rPr lang="en-US" dirty="0" smtClean="0"/>
                        <a:t>Carbon and hydrogen</a:t>
                      </a:r>
                      <a:endParaRPr lang="en-US" dirty="0"/>
                    </a:p>
                  </a:txBody>
                  <a:tcPr/>
                </a:tc>
                <a:tc>
                  <a:txBody>
                    <a:bodyPr/>
                    <a:lstStyle/>
                    <a:p>
                      <a:endParaRPr lang="en-US"/>
                    </a:p>
                  </a:txBody>
                  <a:tcPr/>
                </a:tc>
                <a:extLst>
                  <a:ext uri="{0D108BD9-81ED-4DB2-BD59-A6C34878D82A}">
                    <a16:rowId xmlns:a16="http://schemas.microsoft.com/office/drawing/2014/main" xmlns="" val="10002"/>
                  </a:ext>
                </a:extLst>
              </a:tr>
              <a:tr h="370840">
                <a:tc>
                  <a:txBody>
                    <a:bodyPr/>
                    <a:lstStyle/>
                    <a:p>
                      <a:r>
                        <a:rPr lang="en-US" dirty="0" smtClean="0"/>
                        <a:t>Nitrogen and hydrogen</a:t>
                      </a:r>
                      <a:endParaRPr lang="en-US" dirty="0"/>
                    </a:p>
                  </a:txBody>
                  <a:tcPr/>
                </a:tc>
                <a:tc>
                  <a:txBody>
                    <a:bodyPr/>
                    <a:lstStyle/>
                    <a:p>
                      <a:endParaRPr lang="en-US"/>
                    </a:p>
                  </a:txBody>
                  <a:tcPr/>
                </a:tc>
                <a:extLst>
                  <a:ext uri="{0D108BD9-81ED-4DB2-BD59-A6C34878D82A}">
                    <a16:rowId xmlns:a16="http://schemas.microsoft.com/office/drawing/2014/main" xmlns="" val="10003"/>
                  </a:ext>
                </a:extLst>
              </a:tr>
              <a:tr h="370840">
                <a:tc>
                  <a:txBody>
                    <a:bodyPr/>
                    <a:lstStyle/>
                    <a:p>
                      <a:r>
                        <a:rPr lang="en-US" dirty="0" smtClean="0"/>
                        <a:t>Oxygen and carbon</a:t>
                      </a:r>
                      <a:endParaRPr lang="en-US" dirty="0"/>
                    </a:p>
                  </a:txBody>
                  <a:tcPr/>
                </a:tc>
                <a:tc>
                  <a:txBody>
                    <a:bodyPr/>
                    <a:lstStyle/>
                    <a:p>
                      <a:endParaRPr lang="en-US"/>
                    </a:p>
                  </a:txBody>
                  <a:tcPr/>
                </a:tc>
                <a:extLst>
                  <a:ext uri="{0D108BD9-81ED-4DB2-BD59-A6C34878D82A}">
                    <a16:rowId xmlns:a16="http://schemas.microsoft.com/office/drawing/2014/main" xmlns="" val="10004"/>
                  </a:ext>
                </a:extLst>
              </a:tr>
              <a:tr h="370840">
                <a:tc>
                  <a:txBody>
                    <a:bodyPr/>
                    <a:lstStyle/>
                    <a:p>
                      <a:r>
                        <a:rPr lang="en-US" dirty="0" smtClean="0"/>
                        <a:t>Oxygen</a:t>
                      </a:r>
                      <a:r>
                        <a:rPr lang="en-US" baseline="0" dirty="0" smtClean="0"/>
                        <a:t> and phosphorus</a:t>
                      </a:r>
                      <a:endParaRPr lang="en-US" dirty="0"/>
                    </a:p>
                  </a:txBody>
                  <a:tcPr/>
                </a:tc>
                <a:tc>
                  <a:txBody>
                    <a:bodyPr/>
                    <a:lstStyle/>
                    <a:p>
                      <a:endParaRPr lang="en-US" dirty="0"/>
                    </a:p>
                  </a:txBody>
                  <a:tcPr/>
                </a:tc>
                <a:extLst>
                  <a:ext uri="{0D108BD9-81ED-4DB2-BD59-A6C34878D82A}">
                    <a16:rowId xmlns:a16="http://schemas.microsoft.com/office/drawing/2014/main" xmlns="" val="10005"/>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658181" y="4183848"/>
              <a:ext cx="2054520" cy="1963440"/>
            </p14:xfrm>
          </p:contentPart>
        </mc:Choice>
        <mc:Fallback xmlns="">
          <p:pic>
            <p:nvPicPr>
              <p:cNvPr id="3" name="Ink 2"/>
              <p:cNvPicPr/>
              <p:nvPr/>
            </p:nvPicPr>
            <p:blipFill>
              <a:blip r:embed="rId4"/>
              <a:stretch>
                <a:fillRect/>
              </a:stretch>
            </p:blipFill>
            <p:spPr>
              <a:xfrm>
                <a:off x="4648821" y="4174488"/>
                <a:ext cx="2073240" cy="1982160"/>
              </a:xfrm>
              <a:prstGeom prst="rect">
                <a:avLst/>
              </a:prstGeom>
            </p:spPr>
          </p:pic>
        </mc:Fallback>
      </mc:AlternateContent>
    </p:spTree>
    <p:extLst>
      <p:ext uri="{BB962C8B-B14F-4D97-AF65-F5344CB8AC3E}">
        <p14:creationId xmlns:p14="http://schemas.microsoft.com/office/powerpoint/2010/main" val="137334230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8_27_01.jpg"/>
          <p:cNvPicPr>
            <a:picLocks noChangeAspect="1"/>
          </p:cNvPicPr>
          <p:nvPr/>
        </p:nvPicPr>
        <p:blipFill>
          <a:blip r:embed="rId3"/>
          <a:stretch>
            <a:fillRect/>
          </a:stretch>
        </p:blipFill>
        <p:spPr>
          <a:xfrm>
            <a:off x="142708" y="445008"/>
            <a:ext cx="4602480" cy="6412992"/>
          </a:xfrm>
          <a:prstGeom prst="rect">
            <a:avLst/>
          </a:prstGeom>
        </p:spPr>
      </p:pic>
      <p:sp>
        <p:nvSpPr>
          <p:cNvPr id="3" name="TextBox 2"/>
          <p:cNvSpPr txBox="1"/>
          <p:nvPr/>
        </p:nvSpPr>
        <p:spPr>
          <a:xfrm>
            <a:off x="4441568" y="2434054"/>
            <a:ext cx="4534905" cy="3200876"/>
          </a:xfrm>
          <a:prstGeom prst="rect">
            <a:avLst/>
          </a:prstGeom>
          <a:noFill/>
        </p:spPr>
        <p:txBody>
          <a:bodyPr wrap="square" rtlCol="0">
            <a:spAutoFit/>
          </a:bodyPr>
          <a:lstStyle/>
          <a:p>
            <a:pPr marL="457200" indent="-457200">
              <a:spcAft>
                <a:spcPts val="1200"/>
              </a:spcAft>
              <a:buFont typeface="Arial"/>
              <a:buChar char="•"/>
            </a:pPr>
            <a:r>
              <a:rPr lang="en-US" sz="2400" dirty="0" smtClean="0"/>
              <a:t>RF-1 or RF-2 enter the A site with the help of RF-3 </a:t>
            </a:r>
          </a:p>
          <a:p>
            <a:pPr marL="457200" indent="-457200">
              <a:spcAft>
                <a:spcPts val="1200"/>
              </a:spcAft>
              <a:buFont typeface="Arial"/>
              <a:buChar char="•"/>
            </a:pPr>
            <a:r>
              <a:rPr lang="en-US" sz="2400" dirty="0" smtClean="0"/>
              <a:t>RFs stimulate hydrolysis of the bond between the polypeptide and the last </a:t>
            </a:r>
            <a:r>
              <a:rPr lang="en-US" sz="2400" dirty="0" err="1" smtClean="0"/>
              <a:t>tRNA</a:t>
            </a:r>
            <a:r>
              <a:rPr lang="en-US" sz="2400" dirty="0" smtClean="0"/>
              <a:t> (the polypeptide is transferred to a molecule of water by the </a:t>
            </a:r>
            <a:r>
              <a:rPr lang="en-US" sz="2400" dirty="0" err="1" smtClean="0"/>
              <a:t>peptidyltransferase</a:t>
            </a:r>
            <a:r>
              <a:rPr lang="en-US" sz="2400" dirty="0" smtClean="0"/>
              <a:t> active site)</a:t>
            </a:r>
            <a:endParaRPr lang="en-US" sz="2400" b="1" dirty="0"/>
          </a:p>
        </p:txBody>
      </p:sp>
      <p:sp>
        <p:nvSpPr>
          <p:cNvPr id="4" name="Slide Number Placeholder 3"/>
          <p:cNvSpPr>
            <a:spLocks noGrp="1"/>
          </p:cNvSpPr>
          <p:nvPr>
            <p:ph type="sldNum" sz="quarter" idx="12"/>
          </p:nvPr>
        </p:nvSpPr>
        <p:spPr/>
        <p:txBody>
          <a:bodyPr/>
          <a:lstStyle/>
          <a:p>
            <a:fld id="{E9EFAE17-38F3-244D-A9B2-94C182E4B82E}" type="slidenum">
              <a:rPr lang="en-US" smtClean="0"/>
              <a:t>130</a:t>
            </a:fld>
            <a:endParaRPr lang="en-US"/>
          </a:p>
        </p:txBody>
      </p:sp>
      <p:sp>
        <p:nvSpPr>
          <p:cNvPr id="6" name="TextBox 5"/>
          <p:cNvSpPr txBox="1"/>
          <p:nvPr/>
        </p:nvSpPr>
        <p:spPr>
          <a:xfrm>
            <a:off x="4552972" y="381460"/>
            <a:ext cx="4231285" cy="1200329"/>
          </a:xfrm>
          <a:prstGeom prst="rect">
            <a:avLst/>
          </a:prstGeom>
          <a:noFill/>
        </p:spPr>
        <p:txBody>
          <a:bodyPr wrap="square" rtlCol="0">
            <a:spAutoFit/>
          </a:bodyPr>
          <a:lstStyle/>
          <a:p>
            <a:pPr algn="ctr"/>
            <a:r>
              <a:rPr lang="en-US" sz="3600" dirty="0" smtClean="0"/>
              <a:t>Termination of translation</a:t>
            </a:r>
            <a:endParaRPr lang="en-US" sz="3600" b="1" dirty="0"/>
          </a:p>
        </p:txBody>
      </p:sp>
    </p:spTree>
    <p:extLst>
      <p:ext uri="{BB962C8B-B14F-4D97-AF65-F5344CB8AC3E}">
        <p14:creationId xmlns:p14="http://schemas.microsoft.com/office/powerpoint/2010/main" val="145008839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8_27_02.jpg"/>
          <p:cNvPicPr>
            <a:picLocks noChangeAspect="1"/>
          </p:cNvPicPr>
          <p:nvPr/>
        </p:nvPicPr>
        <p:blipFill>
          <a:blip r:embed="rId2"/>
          <a:stretch>
            <a:fillRect/>
          </a:stretch>
        </p:blipFill>
        <p:spPr>
          <a:xfrm>
            <a:off x="370794" y="222504"/>
            <a:ext cx="4035552" cy="6412992"/>
          </a:xfrm>
          <a:prstGeom prst="rect">
            <a:avLst/>
          </a:prstGeom>
        </p:spPr>
      </p:pic>
      <p:sp>
        <p:nvSpPr>
          <p:cNvPr id="3" name="Slide Number Placeholder 2"/>
          <p:cNvSpPr>
            <a:spLocks noGrp="1"/>
          </p:cNvSpPr>
          <p:nvPr>
            <p:ph type="sldNum" sz="quarter" idx="12"/>
          </p:nvPr>
        </p:nvSpPr>
        <p:spPr/>
        <p:txBody>
          <a:bodyPr/>
          <a:lstStyle/>
          <a:p>
            <a:fld id="{E9EFAE17-38F3-244D-A9B2-94C182E4B82E}" type="slidenum">
              <a:rPr lang="en-US" smtClean="0"/>
              <a:t>131</a:t>
            </a:fld>
            <a:endParaRPr lang="en-US"/>
          </a:p>
        </p:txBody>
      </p:sp>
      <p:sp>
        <p:nvSpPr>
          <p:cNvPr id="4" name="TextBox 3"/>
          <p:cNvSpPr txBox="1"/>
          <p:nvPr/>
        </p:nvSpPr>
        <p:spPr>
          <a:xfrm>
            <a:off x="4662810" y="1692649"/>
            <a:ext cx="4231285" cy="2400657"/>
          </a:xfrm>
          <a:prstGeom prst="rect">
            <a:avLst/>
          </a:prstGeom>
          <a:noFill/>
        </p:spPr>
        <p:txBody>
          <a:bodyPr wrap="square" rtlCol="0">
            <a:spAutoFit/>
          </a:bodyPr>
          <a:lstStyle/>
          <a:p>
            <a:pPr marL="457200" indent="-457200">
              <a:spcAft>
                <a:spcPts val="1200"/>
              </a:spcAft>
              <a:buFont typeface="Arial"/>
              <a:buChar char="•"/>
            </a:pPr>
            <a:r>
              <a:rPr lang="en-US" sz="2800" dirty="0" smtClean="0"/>
              <a:t>Exchange of GDP for GTP causes RF-1 or RF-2 to dissociate</a:t>
            </a:r>
          </a:p>
          <a:p>
            <a:pPr marL="457200" indent="-457200">
              <a:spcAft>
                <a:spcPts val="1200"/>
              </a:spcAft>
              <a:buFont typeface="Arial"/>
              <a:buChar char="•"/>
            </a:pPr>
            <a:r>
              <a:rPr lang="en-US" sz="2800" dirty="0" smtClean="0"/>
              <a:t>Hydrolysis of GTP then causes RF-3 to dissociate</a:t>
            </a:r>
            <a:endParaRPr lang="en-US" sz="2800" dirty="0"/>
          </a:p>
        </p:txBody>
      </p:sp>
      <p:sp>
        <p:nvSpPr>
          <p:cNvPr id="6" name="TextBox 5"/>
          <p:cNvSpPr txBox="1"/>
          <p:nvPr/>
        </p:nvSpPr>
        <p:spPr>
          <a:xfrm>
            <a:off x="4552972" y="381460"/>
            <a:ext cx="4231285" cy="646331"/>
          </a:xfrm>
          <a:prstGeom prst="rect">
            <a:avLst/>
          </a:prstGeom>
          <a:noFill/>
        </p:spPr>
        <p:txBody>
          <a:bodyPr wrap="square" rtlCol="0">
            <a:spAutoFit/>
          </a:bodyPr>
          <a:lstStyle/>
          <a:p>
            <a:pPr algn="ctr"/>
            <a:r>
              <a:rPr lang="en-US" sz="3600" dirty="0" smtClean="0"/>
              <a:t>Termination cont’d</a:t>
            </a:r>
            <a:endParaRPr lang="en-US" sz="3600" b="1" dirty="0"/>
          </a:p>
        </p:txBody>
      </p:sp>
    </p:spTree>
    <p:extLst>
      <p:ext uri="{BB962C8B-B14F-4D97-AF65-F5344CB8AC3E}">
        <p14:creationId xmlns:p14="http://schemas.microsoft.com/office/powerpoint/2010/main" val="132397761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9EFAE17-38F3-244D-A9B2-94C182E4B82E}" type="slidenum">
              <a:rPr lang="en-US" smtClean="0"/>
              <a:t>132</a:t>
            </a:fld>
            <a:endParaRPr lang="en-US"/>
          </a:p>
        </p:txBody>
      </p:sp>
      <p:sp>
        <p:nvSpPr>
          <p:cNvPr id="4" name="TextBox 3"/>
          <p:cNvSpPr txBox="1"/>
          <p:nvPr/>
        </p:nvSpPr>
        <p:spPr>
          <a:xfrm>
            <a:off x="4662810" y="1692649"/>
            <a:ext cx="4231285" cy="2831544"/>
          </a:xfrm>
          <a:prstGeom prst="rect">
            <a:avLst/>
          </a:prstGeom>
          <a:noFill/>
        </p:spPr>
        <p:txBody>
          <a:bodyPr wrap="square" rtlCol="0">
            <a:spAutoFit/>
          </a:bodyPr>
          <a:lstStyle/>
          <a:p>
            <a:pPr marL="457200" indent="-457200">
              <a:spcAft>
                <a:spcPts val="1200"/>
              </a:spcAft>
              <a:buFont typeface="Arial"/>
              <a:buChar char="•"/>
            </a:pPr>
            <a:r>
              <a:rPr lang="en-US" sz="2800" dirty="0" smtClean="0"/>
              <a:t>Ribosome recycling requires RRF and EF-G</a:t>
            </a:r>
          </a:p>
          <a:p>
            <a:pPr marL="457200" indent="-457200">
              <a:spcAft>
                <a:spcPts val="1200"/>
              </a:spcAft>
              <a:buFont typeface="Arial"/>
              <a:buChar char="•"/>
            </a:pPr>
            <a:r>
              <a:rPr lang="en-US" sz="2800" dirty="0" smtClean="0"/>
              <a:t>The enter sequentially to push our </a:t>
            </a:r>
            <a:r>
              <a:rPr lang="en-US" sz="2800" dirty="0" err="1" smtClean="0"/>
              <a:t>tRNAs</a:t>
            </a:r>
            <a:r>
              <a:rPr lang="en-US" sz="2800" dirty="0" smtClean="0"/>
              <a:t> and trigger disassembly of the ribosome </a:t>
            </a:r>
            <a:endParaRPr lang="en-US" sz="2800" dirty="0"/>
          </a:p>
        </p:txBody>
      </p:sp>
      <p:sp>
        <p:nvSpPr>
          <p:cNvPr id="6" name="TextBox 5"/>
          <p:cNvSpPr txBox="1"/>
          <p:nvPr/>
        </p:nvSpPr>
        <p:spPr>
          <a:xfrm>
            <a:off x="4552972" y="381460"/>
            <a:ext cx="4231285" cy="646331"/>
          </a:xfrm>
          <a:prstGeom prst="rect">
            <a:avLst/>
          </a:prstGeom>
          <a:noFill/>
        </p:spPr>
        <p:txBody>
          <a:bodyPr wrap="square" rtlCol="0">
            <a:spAutoFit/>
          </a:bodyPr>
          <a:lstStyle/>
          <a:p>
            <a:pPr algn="ctr"/>
            <a:r>
              <a:rPr lang="en-US" sz="3600" dirty="0" smtClean="0"/>
              <a:t>Termination cont’d</a:t>
            </a:r>
            <a:endParaRPr lang="en-US" sz="3600" b="1" dirty="0"/>
          </a:p>
        </p:txBody>
      </p:sp>
      <p:pic>
        <p:nvPicPr>
          <p:cNvPr id="7" name="Picture 6" descr="Figure 18-29a.jpg"/>
          <p:cNvPicPr>
            <a:picLocks noChangeAspect="1"/>
          </p:cNvPicPr>
          <p:nvPr/>
        </p:nvPicPr>
        <p:blipFill>
          <a:blip r:embed="rId2"/>
          <a:stretch>
            <a:fillRect/>
          </a:stretch>
        </p:blipFill>
        <p:spPr>
          <a:xfrm>
            <a:off x="138754" y="-1"/>
            <a:ext cx="3092132" cy="7158217"/>
          </a:xfrm>
          <a:prstGeom prst="rect">
            <a:avLst/>
          </a:prstGeom>
        </p:spPr>
      </p:pic>
    </p:spTree>
    <p:extLst>
      <p:ext uri="{BB962C8B-B14F-4D97-AF65-F5344CB8AC3E}">
        <p14:creationId xmlns:p14="http://schemas.microsoft.com/office/powerpoint/2010/main" val="201364151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Other things required for formation of functional proteins</a:t>
            </a:r>
            <a:endParaRPr lang="en-US" dirty="0"/>
          </a:p>
        </p:txBody>
      </p:sp>
      <p:sp>
        <p:nvSpPr>
          <p:cNvPr id="4" name="Content Placeholder 3"/>
          <p:cNvSpPr>
            <a:spLocks noGrp="1"/>
          </p:cNvSpPr>
          <p:nvPr>
            <p:ph idx="1"/>
          </p:nvPr>
        </p:nvSpPr>
        <p:spPr/>
        <p:txBody>
          <a:bodyPr>
            <a:normAutofit fontScale="92500" lnSpcReduction="10000"/>
          </a:bodyPr>
          <a:lstStyle/>
          <a:p>
            <a:r>
              <a:rPr lang="en-US" dirty="0" smtClean="0"/>
              <a:t>Protein folding</a:t>
            </a:r>
          </a:p>
          <a:p>
            <a:pPr lvl="1"/>
            <a:r>
              <a:rPr lang="en-US" dirty="0" smtClean="0"/>
              <a:t>Can be spontaneous or chaperone-dependent</a:t>
            </a:r>
          </a:p>
          <a:p>
            <a:r>
              <a:rPr lang="en-US" dirty="0" smtClean="0"/>
              <a:t>Sub-cellular localization</a:t>
            </a:r>
          </a:p>
          <a:p>
            <a:pPr lvl="1"/>
            <a:r>
              <a:rPr lang="en-US" dirty="0" smtClean="0"/>
              <a:t>Proteins destined for vesicles or secretion in eukaryotes are co-</a:t>
            </a:r>
            <a:r>
              <a:rPr lang="en-US" dirty="0" err="1" smtClean="0"/>
              <a:t>translationally</a:t>
            </a:r>
            <a:r>
              <a:rPr lang="en-US" dirty="0" smtClean="0"/>
              <a:t> trafficked to the ER via recognition of an N-terminal signal peptide as soon as it emerges from the ribosome.</a:t>
            </a:r>
          </a:p>
          <a:p>
            <a:pPr lvl="1"/>
            <a:r>
              <a:rPr lang="en-US" dirty="0" smtClean="0"/>
              <a:t>Proteins destined for the nucleus, mitochondria, or chloroplast are trafficked post-</a:t>
            </a:r>
            <a:r>
              <a:rPr lang="en-US" dirty="0" err="1" smtClean="0"/>
              <a:t>translationally</a:t>
            </a:r>
            <a:r>
              <a:rPr lang="en-US" dirty="0" smtClean="0"/>
              <a:t> via recognition of signal sequences by various transport and trafficking proteins.</a:t>
            </a:r>
          </a:p>
        </p:txBody>
      </p:sp>
      <p:sp>
        <p:nvSpPr>
          <p:cNvPr id="2" name="Slide Number Placeholder 1"/>
          <p:cNvSpPr>
            <a:spLocks noGrp="1"/>
          </p:cNvSpPr>
          <p:nvPr>
            <p:ph type="sldNum" sz="quarter" idx="12"/>
          </p:nvPr>
        </p:nvSpPr>
        <p:spPr/>
        <p:txBody>
          <a:bodyPr/>
          <a:lstStyle/>
          <a:p>
            <a:fld id="{1058526A-BC05-4D43-8BB3-EF162D674D2B}" type="slidenum">
              <a:rPr lang="en-US" smtClean="0"/>
              <a:t>133</a:t>
            </a:fld>
            <a:endParaRPr lang="en-US"/>
          </a:p>
        </p:txBody>
      </p:sp>
    </p:spTree>
    <p:extLst>
      <p:ext uri="{BB962C8B-B14F-4D97-AF65-F5344CB8AC3E}">
        <p14:creationId xmlns:p14="http://schemas.microsoft.com/office/powerpoint/2010/main" val="10780654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Other things required for formation of functional proteins</a:t>
            </a:r>
            <a:endParaRPr lang="en-US" dirty="0"/>
          </a:p>
        </p:txBody>
      </p:sp>
      <p:sp>
        <p:nvSpPr>
          <p:cNvPr id="4" name="Content Placeholder 3"/>
          <p:cNvSpPr>
            <a:spLocks noGrp="1"/>
          </p:cNvSpPr>
          <p:nvPr>
            <p:ph idx="1"/>
          </p:nvPr>
        </p:nvSpPr>
        <p:spPr/>
        <p:txBody>
          <a:bodyPr>
            <a:normAutofit/>
          </a:bodyPr>
          <a:lstStyle/>
          <a:p>
            <a:r>
              <a:rPr lang="en-US" dirty="0" smtClean="0"/>
              <a:t>Post-translational modifications</a:t>
            </a:r>
          </a:p>
          <a:p>
            <a:pPr lvl="1"/>
            <a:r>
              <a:rPr lang="en-US" dirty="0" smtClean="0"/>
              <a:t>Protein cleavage (removing signal sequences and other types of cleavage)</a:t>
            </a:r>
          </a:p>
          <a:p>
            <a:pPr lvl="1"/>
            <a:r>
              <a:rPr lang="en-US" dirty="0" smtClean="0"/>
              <a:t>Covalent addition of chemical groups:</a:t>
            </a:r>
          </a:p>
          <a:p>
            <a:pPr lvl="2"/>
            <a:r>
              <a:rPr lang="en-US" dirty="0" smtClean="0"/>
              <a:t>Phosphorylation</a:t>
            </a:r>
          </a:p>
          <a:p>
            <a:pPr lvl="2"/>
            <a:r>
              <a:rPr lang="en-US" dirty="0" smtClean="0"/>
              <a:t>Glycosylation</a:t>
            </a:r>
          </a:p>
          <a:p>
            <a:pPr lvl="2"/>
            <a:r>
              <a:rPr lang="en-US" dirty="0" smtClean="0"/>
              <a:t>Acetylation</a:t>
            </a:r>
          </a:p>
          <a:p>
            <a:pPr lvl="2"/>
            <a:r>
              <a:rPr lang="en-US" dirty="0" smtClean="0"/>
              <a:t>Methylation</a:t>
            </a:r>
          </a:p>
          <a:p>
            <a:r>
              <a:rPr lang="en-US" dirty="0" smtClean="0"/>
              <a:t>Assembly of multi-protein complexes</a:t>
            </a:r>
            <a:endParaRPr lang="en-US" dirty="0"/>
          </a:p>
        </p:txBody>
      </p:sp>
      <p:sp>
        <p:nvSpPr>
          <p:cNvPr id="2" name="Slide Number Placeholder 1"/>
          <p:cNvSpPr>
            <a:spLocks noGrp="1"/>
          </p:cNvSpPr>
          <p:nvPr>
            <p:ph type="sldNum" sz="quarter" idx="12"/>
          </p:nvPr>
        </p:nvSpPr>
        <p:spPr/>
        <p:txBody>
          <a:bodyPr/>
          <a:lstStyle/>
          <a:p>
            <a:fld id="{1058526A-BC05-4D43-8BB3-EF162D674D2B}" type="slidenum">
              <a:rPr lang="en-US" smtClean="0"/>
              <a:t>134</a:t>
            </a:fld>
            <a:endParaRPr lang="en-US"/>
          </a:p>
        </p:txBody>
      </p:sp>
    </p:spTree>
    <p:extLst>
      <p:ext uri="{BB962C8B-B14F-4D97-AF65-F5344CB8AC3E}">
        <p14:creationId xmlns:p14="http://schemas.microsoft.com/office/powerpoint/2010/main" val="7272783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9_01.jpg"/>
          <p:cNvPicPr>
            <a:picLocks noChangeAspect="1"/>
          </p:cNvPicPr>
          <p:nvPr/>
        </p:nvPicPr>
        <p:blipFill>
          <a:blip r:embed="rId2"/>
          <a:stretch>
            <a:fillRect/>
          </a:stretch>
        </p:blipFill>
        <p:spPr>
          <a:xfrm>
            <a:off x="163055" y="191007"/>
            <a:ext cx="5156833" cy="6928465"/>
          </a:xfrm>
          <a:prstGeom prst="rect">
            <a:avLst/>
          </a:prstGeom>
        </p:spPr>
      </p:pic>
      <p:sp>
        <p:nvSpPr>
          <p:cNvPr id="3" name="TextBox 2"/>
          <p:cNvSpPr txBox="1"/>
          <p:nvPr/>
        </p:nvSpPr>
        <p:spPr>
          <a:xfrm>
            <a:off x="4670778" y="202436"/>
            <a:ext cx="4388556" cy="1077218"/>
          </a:xfrm>
          <a:prstGeom prst="rect">
            <a:avLst/>
          </a:prstGeom>
          <a:noFill/>
        </p:spPr>
        <p:txBody>
          <a:bodyPr wrap="square" rtlCol="0">
            <a:spAutoFit/>
          </a:bodyPr>
          <a:lstStyle/>
          <a:p>
            <a:pPr algn="ctr"/>
            <a:r>
              <a:rPr lang="en-US" sz="3200" dirty="0" smtClean="0"/>
              <a:t>Gene expression can be regulated at many levels</a:t>
            </a:r>
            <a:endParaRPr lang="en-US" sz="3200" b="1" dirty="0"/>
          </a:p>
        </p:txBody>
      </p:sp>
      <p:sp>
        <p:nvSpPr>
          <p:cNvPr id="4" name="Slide Number Placeholder 3"/>
          <p:cNvSpPr>
            <a:spLocks noGrp="1"/>
          </p:cNvSpPr>
          <p:nvPr>
            <p:ph type="sldNum" sz="quarter" idx="12"/>
          </p:nvPr>
        </p:nvSpPr>
        <p:spPr/>
        <p:txBody>
          <a:bodyPr/>
          <a:lstStyle/>
          <a:p>
            <a:fld id="{E9EFAE17-38F3-244D-A9B2-94C182E4B82E}" type="slidenum">
              <a:rPr lang="en-US" smtClean="0"/>
              <a:t>135</a:t>
            </a:fld>
            <a:endParaRPr lang="en-US"/>
          </a:p>
        </p:txBody>
      </p:sp>
      <p:sp>
        <p:nvSpPr>
          <p:cNvPr id="6" name="TextBox 5"/>
          <p:cNvSpPr txBox="1"/>
          <p:nvPr/>
        </p:nvSpPr>
        <p:spPr>
          <a:xfrm>
            <a:off x="5017294" y="2442432"/>
            <a:ext cx="3454186" cy="1200328"/>
          </a:xfrm>
          <a:prstGeom prst="rect">
            <a:avLst/>
          </a:prstGeom>
          <a:noFill/>
        </p:spPr>
        <p:txBody>
          <a:bodyPr wrap="square" rtlCol="0">
            <a:spAutoFit/>
          </a:bodyPr>
          <a:lstStyle/>
          <a:p>
            <a:pPr algn="ctr"/>
            <a:r>
              <a:rPr lang="en-US" sz="2400" dirty="0" smtClean="0"/>
              <a:t>What are the benefits and drawbacks of regulation at earlier or later steps?</a:t>
            </a:r>
            <a:endParaRPr lang="en-US" sz="2400" dirty="0"/>
          </a:p>
        </p:txBody>
      </p:sp>
    </p:spTree>
    <p:extLst>
      <p:ext uri="{BB962C8B-B14F-4D97-AF65-F5344CB8AC3E}">
        <p14:creationId xmlns:p14="http://schemas.microsoft.com/office/powerpoint/2010/main" val="203762530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136</a:t>
            </a:fld>
            <a:endParaRPr lang="en-US"/>
          </a:p>
        </p:txBody>
      </p:sp>
      <p:sp>
        <p:nvSpPr>
          <p:cNvPr id="3" name="TPQuestion"/>
          <p:cNvSpPr txBox="1">
            <a:spLocks/>
          </p:cNvSpPr>
          <p:nvPr/>
        </p:nvSpPr>
        <p:spPr>
          <a:xfrm>
            <a:off x="59071" y="259051"/>
            <a:ext cx="8986169" cy="69696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Calibri" charset="0"/>
                <a:ea typeface="MS PGothic" charset="0"/>
              </a:rPr>
              <a:t>Transcription factors:</a:t>
            </a:r>
            <a:endParaRPr lang="en-US" sz="3200" dirty="0">
              <a:latin typeface="Calibri" charset="0"/>
              <a:ea typeface="MS PGothic"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892520" y="1196280"/>
              <a:ext cx="5220720" cy="3449880"/>
            </p14:xfrm>
          </p:contentPart>
        </mc:Choice>
        <mc:Fallback xmlns="">
          <p:pic>
            <p:nvPicPr>
              <p:cNvPr id="4" name="Ink 3"/>
              <p:cNvPicPr/>
              <p:nvPr/>
            </p:nvPicPr>
            <p:blipFill>
              <a:blip r:embed="rId3"/>
              <a:stretch>
                <a:fillRect/>
              </a:stretch>
            </p:blipFill>
            <p:spPr>
              <a:xfrm>
                <a:off x="1875600" y="1181520"/>
                <a:ext cx="5248440" cy="3481200"/>
              </a:xfrm>
              <a:prstGeom prst="rect">
                <a:avLst/>
              </a:prstGeom>
            </p:spPr>
          </p:pic>
        </mc:Fallback>
      </mc:AlternateContent>
    </p:spTree>
    <p:extLst>
      <p:ext uri="{BB962C8B-B14F-4D97-AF65-F5344CB8AC3E}">
        <p14:creationId xmlns:p14="http://schemas.microsoft.com/office/powerpoint/2010/main" val="51291924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AC330-4294-0B49-B868-9D46BEA69EBD}" type="slidenum">
              <a:rPr lang="en-US" smtClean="0"/>
              <a:t>137</a:t>
            </a:fld>
            <a:endParaRPr lang="en-US"/>
          </a:p>
        </p:txBody>
      </p:sp>
      <p:sp>
        <p:nvSpPr>
          <p:cNvPr id="3" name="TPQuestion"/>
          <p:cNvSpPr txBox="1">
            <a:spLocks/>
          </p:cNvSpPr>
          <p:nvPr/>
        </p:nvSpPr>
        <p:spPr>
          <a:xfrm>
            <a:off x="59071" y="259051"/>
            <a:ext cx="8986169" cy="69696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Calibri" charset="0"/>
                <a:ea typeface="MS PGothic" charset="0"/>
              </a:rPr>
              <a:t>What regulates the activators and repressors?</a:t>
            </a:r>
            <a:endParaRPr lang="en-US" sz="3200" dirty="0">
              <a:latin typeface="Calibri" charset="0"/>
              <a:ea typeface="MS PGothic"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17600" y="882360"/>
              <a:ext cx="7904880" cy="5371920"/>
            </p14:xfrm>
          </p:contentPart>
        </mc:Choice>
        <mc:Fallback xmlns="">
          <p:pic>
            <p:nvPicPr>
              <p:cNvPr id="4" name="Ink 3"/>
              <p:cNvPicPr/>
              <p:nvPr/>
            </p:nvPicPr>
            <p:blipFill>
              <a:blip r:embed="rId3"/>
              <a:stretch>
                <a:fillRect/>
              </a:stretch>
            </p:blipFill>
            <p:spPr>
              <a:xfrm>
                <a:off x="403200" y="867960"/>
                <a:ext cx="7936200" cy="5402880"/>
              </a:xfrm>
              <a:prstGeom prst="rect">
                <a:avLst/>
              </a:prstGeom>
            </p:spPr>
          </p:pic>
        </mc:Fallback>
      </mc:AlternateContent>
    </p:spTree>
    <p:extLst>
      <p:ext uri="{BB962C8B-B14F-4D97-AF65-F5344CB8AC3E}">
        <p14:creationId xmlns:p14="http://schemas.microsoft.com/office/powerpoint/2010/main" val="109596699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AC330-4294-0B49-B868-9D46BEA69EBD}" type="slidenum">
              <a:rPr lang="en-US" smtClean="0"/>
              <a:t>138</a:t>
            </a:fld>
            <a:endParaRPr lang="en-US"/>
          </a:p>
        </p:txBody>
      </p:sp>
      <p:pic>
        <p:nvPicPr>
          <p:cNvPr id="3" name="Picture 2" descr="figure_19_09.jpg"/>
          <p:cNvPicPr>
            <a:picLocks noChangeAspect="1"/>
          </p:cNvPicPr>
          <p:nvPr/>
        </p:nvPicPr>
        <p:blipFill>
          <a:blip r:embed="rId2"/>
          <a:stretch>
            <a:fillRect/>
          </a:stretch>
        </p:blipFill>
        <p:spPr>
          <a:xfrm>
            <a:off x="428123" y="1720739"/>
            <a:ext cx="4903390" cy="3687181"/>
          </a:xfrm>
          <a:prstGeom prst="rect">
            <a:avLst/>
          </a:prstGeom>
        </p:spPr>
      </p:pic>
      <p:sp>
        <p:nvSpPr>
          <p:cNvPr id="4" name="TPQuestion"/>
          <p:cNvSpPr txBox="1">
            <a:spLocks/>
          </p:cNvSpPr>
          <p:nvPr/>
        </p:nvSpPr>
        <p:spPr>
          <a:xfrm>
            <a:off x="59071" y="259051"/>
            <a:ext cx="8986169" cy="69696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Calibri" charset="0"/>
                <a:ea typeface="MS PGothic" charset="0"/>
              </a:rPr>
              <a:t>How does a small molecule change the activity of the repressor?</a:t>
            </a:r>
            <a:endParaRPr lang="en-US" sz="3200" dirty="0">
              <a:latin typeface="Calibri" charset="0"/>
              <a:ea typeface="MS PGothic" charset="0"/>
            </a:endParaRP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5476680" y="1527480"/>
              <a:ext cx="2876760" cy="3605400"/>
            </p14:xfrm>
          </p:contentPart>
        </mc:Choice>
        <mc:Fallback xmlns="">
          <p:pic>
            <p:nvPicPr>
              <p:cNvPr id="5" name="Ink 4"/>
              <p:cNvPicPr/>
              <p:nvPr/>
            </p:nvPicPr>
            <p:blipFill>
              <a:blip r:embed="rId4"/>
              <a:stretch>
                <a:fillRect/>
              </a:stretch>
            </p:blipFill>
            <p:spPr>
              <a:xfrm>
                <a:off x="5460840" y="1511640"/>
                <a:ext cx="2908080" cy="3636000"/>
              </a:xfrm>
              <a:prstGeom prst="rect">
                <a:avLst/>
              </a:prstGeom>
            </p:spPr>
          </p:pic>
        </mc:Fallback>
      </mc:AlternateContent>
    </p:spTree>
    <p:extLst>
      <p:ext uri="{BB962C8B-B14F-4D97-AF65-F5344CB8AC3E}">
        <p14:creationId xmlns:p14="http://schemas.microsoft.com/office/powerpoint/2010/main" val="170687562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9_02a.jpg"/>
          <p:cNvPicPr>
            <a:picLocks noChangeAspect="1"/>
          </p:cNvPicPr>
          <p:nvPr/>
        </p:nvPicPr>
        <p:blipFill rotWithShape="1">
          <a:blip r:embed="rId2"/>
          <a:srcRect t="7986"/>
          <a:stretch/>
        </p:blipFill>
        <p:spPr>
          <a:xfrm>
            <a:off x="357570" y="2306616"/>
            <a:ext cx="3295640" cy="2962059"/>
          </a:xfrm>
          <a:prstGeom prst="rect">
            <a:avLst/>
          </a:prstGeom>
        </p:spPr>
      </p:pic>
      <p:sp>
        <p:nvSpPr>
          <p:cNvPr id="3" name="TPQuestion"/>
          <p:cNvSpPr txBox="1">
            <a:spLocks/>
          </p:cNvSpPr>
          <p:nvPr/>
        </p:nvSpPr>
        <p:spPr>
          <a:xfrm>
            <a:off x="59072" y="259051"/>
            <a:ext cx="4490686" cy="69696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latin typeface="Calibri" charset="0"/>
                <a:ea typeface="MS PGothic" charset="0"/>
              </a:rPr>
              <a:t>Repressors often:</a:t>
            </a:r>
          </a:p>
          <a:p>
            <a:pPr marL="457200" indent="-457200" algn="l">
              <a:buFont typeface="Arial"/>
              <a:buChar char="•"/>
            </a:pPr>
            <a:r>
              <a:rPr lang="en-US" sz="2400" dirty="0" smtClean="0">
                <a:latin typeface="Calibri" charset="0"/>
                <a:ea typeface="MS PGothic" charset="0"/>
              </a:rPr>
              <a:t>Block binding of RNA Pol </a:t>
            </a:r>
          </a:p>
          <a:p>
            <a:pPr marL="457200" indent="-457200" algn="l">
              <a:buFont typeface="Arial"/>
              <a:buChar char="•"/>
            </a:pPr>
            <a:r>
              <a:rPr lang="en-US" sz="2400" dirty="0" smtClean="0">
                <a:latin typeface="Calibri" charset="0"/>
                <a:ea typeface="MS PGothic" charset="0"/>
              </a:rPr>
              <a:t>Block binding of general TFs</a:t>
            </a:r>
            <a:endParaRPr lang="en-US" sz="2400" dirty="0">
              <a:latin typeface="Calibri" charset="0"/>
              <a:ea typeface="MS PGothic" charset="0"/>
            </a:endParaRPr>
          </a:p>
          <a:p>
            <a:pPr marL="457200" indent="-457200" algn="l">
              <a:buFont typeface="Arial"/>
              <a:buChar char="•"/>
            </a:pPr>
            <a:r>
              <a:rPr lang="en-US" sz="2400" dirty="0" smtClean="0">
                <a:latin typeface="Calibri" charset="0"/>
                <a:ea typeface="MS PGothic" charset="0"/>
              </a:rPr>
              <a:t>Inhibit RNA Pol </a:t>
            </a:r>
            <a:r>
              <a:rPr lang="en-US" sz="2400" dirty="0" err="1" smtClean="0">
                <a:latin typeface="Calibri" charset="0"/>
                <a:ea typeface="MS PGothic" charset="0"/>
              </a:rPr>
              <a:t>allosterically</a:t>
            </a:r>
            <a:r>
              <a:rPr lang="en-US" sz="2400" dirty="0" smtClean="0">
                <a:latin typeface="Calibri" charset="0"/>
                <a:ea typeface="MS PGothic" charset="0"/>
              </a:rPr>
              <a:t> </a:t>
            </a:r>
            <a:endParaRPr lang="en-US" sz="2400" dirty="0">
              <a:latin typeface="Calibri" charset="0"/>
              <a:ea typeface="MS PGothic" charset="0"/>
            </a:endParaRPr>
          </a:p>
        </p:txBody>
      </p:sp>
      <p:sp>
        <p:nvSpPr>
          <p:cNvPr id="4" name="Slide Number Placeholder 3"/>
          <p:cNvSpPr>
            <a:spLocks noGrp="1"/>
          </p:cNvSpPr>
          <p:nvPr>
            <p:ph type="sldNum" sz="quarter" idx="12"/>
          </p:nvPr>
        </p:nvSpPr>
        <p:spPr/>
        <p:txBody>
          <a:bodyPr/>
          <a:lstStyle/>
          <a:p>
            <a:fld id="{E9EFAE17-38F3-244D-A9B2-94C182E4B82E}" type="slidenum">
              <a:rPr lang="en-US" smtClean="0"/>
              <a:t>139</a:t>
            </a:fld>
            <a:endParaRPr lang="en-US"/>
          </a:p>
        </p:txBody>
      </p:sp>
      <p:sp>
        <p:nvSpPr>
          <p:cNvPr id="6" name="TPQuestion"/>
          <p:cNvSpPr txBox="1">
            <a:spLocks/>
          </p:cNvSpPr>
          <p:nvPr/>
        </p:nvSpPr>
        <p:spPr>
          <a:xfrm>
            <a:off x="4534688" y="28777"/>
            <a:ext cx="4490686" cy="2146082"/>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latin typeface="Calibri" charset="0"/>
                <a:ea typeface="MS PGothic" charset="0"/>
              </a:rPr>
              <a:t>Activators often:</a:t>
            </a:r>
          </a:p>
          <a:p>
            <a:pPr marL="457200" indent="-457200" algn="l">
              <a:buFont typeface="Arial"/>
              <a:buChar char="•"/>
            </a:pPr>
            <a:r>
              <a:rPr lang="en-US" sz="2400" dirty="0" smtClean="0">
                <a:latin typeface="Calibri" charset="0"/>
                <a:ea typeface="MS PGothic" charset="0"/>
              </a:rPr>
              <a:t>Bind both RNA Pol and DNA, effectively increasing affinity of Pol for DNA.</a:t>
            </a:r>
          </a:p>
          <a:p>
            <a:pPr marL="457200" indent="-457200" algn="l">
              <a:buFont typeface="Arial"/>
              <a:buChar char="•"/>
            </a:pPr>
            <a:r>
              <a:rPr lang="en-US" sz="2400" dirty="0">
                <a:latin typeface="Calibri" charset="0"/>
                <a:ea typeface="MS PGothic" charset="0"/>
              </a:rPr>
              <a:t>Bind both </a:t>
            </a:r>
            <a:r>
              <a:rPr lang="en-US" sz="2400" dirty="0" smtClean="0">
                <a:latin typeface="Calibri" charset="0"/>
                <a:ea typeface="MS PGothic" charset="0"/>
              </a:rPr>
              <a:t>general TFs and </a:t>
            </a:r>
            <a:r>
              <a:rPr lang="en-US" sz="2400" dirty="0">
                <a:latin typeface="Calibri" charset="0"/>
                <a:ea typeface="MS PGothic" charset="0"/>
              </a:rPr>
              <a:t>DNA, effectively increasing affinity of </a:t>
            </a:r>
            <a:r>
              <a:rPr lang="en-US" sz="2400" dirty="0" smtClean="0">
                <a:latin typeface="Calibri" charset="0"/>
                <a:ea typeface="MS PGothic" charset="0"/>
              </a:rPr>
              <a:t>general TFs </a:t>
            </a:r>
            <a:r>
              <a:rPr lang="en-US" sz="2400" dirty="0">
                <a:latin typeface="Calibri" charset="0"/>
                <a:ea typeface="MS PGothic" charset="0"/>
              </a:rPr>
              <a:t>for DNA</a:t>
            </a:r>
            <a:r>
              <a:rPr lang="en-US" sz="2400" dirty="0" smtClean="0">
                <a:latin typeface="Calibri" charset="0"/>
                <a:ea typeface="MS PGothic" charset="0"/>
              </a:rPr>
              <a:t>.</a:t>
            </a:r>
          </a:p>
          <a:p>
            <a:pPr marL="457200" indent="-457200" algn="l">
              <a:buFont typeface="Arial"/>
              <a:buChar char="•"/>
            </a:pPr>
            <a:r>
              <a:rPr lang="en-US" sz="2400" dirty="0" smtClean="0">
                <a:latin typeface="Calibri" charset="0"/>
                <a:ea typeface="MS PGothic" charset="0"/>
              </a:rPr>
              <a:t>Activate RNA Pol </a:t>
            </a:r>
            <a:r>
              <a:rPr lang="en-US" sz="2400" dirty="0" err="1" smtClean="0">
                <a:latin typeface="Calibri" charset="0"/>
                <a:ea typeface="MS PGothic" charset="0"/>
              </a:rPr>
              <a:t>allosterically</a:t>
            </a:r>
            <a:r>
              <a:rPr lang="en-US" sz="2400" dirty="0" smtClean="0">
                <a:latin typeface="Calibri" charset="0"/>
                <a:ea typeface="MS PGothic" charset="0"/>
              </a:rPr>
              <a:t> </a:t>
            </a:r>
            <a:endParaRPr lang="en-US" sz="2400" dirty="0">
              <a:latin typeface="Calibri" charset="0"/>
              <a:ea typeface="MS PGothic" charset="0"/>
            </a:endParaRPr>
          </a:p>
        </p:txBody>
      </p:sp>
      <p:pic>
        <p:nvPicPr>
          <p:cNvPr id="7" name="Picture 6" descr="figure_19_02b.jpg"/>
          <p:cNvPicPr>
            <a:picLocks noChangeAspect="1"/>
          </p:cNvPicPr>
          <p:nvPr/>
        </p:nvPicPr>
        <p:blipFill rotWithShape="1">
          <a:blip r:embed="rId3"/>
          <a:srcRect t="8197"/>
          <a:stretch/>
        </p:blipFill>
        <p:spPr>
          <a:xfrm>
            <a:off x="5177774" y="3312492"/>
            <a:ext cx="3080883" cy="3385000"/>
          </a:xfrm>
          <a:prstGeom prst="rect">
            <a:avLst/>
          </a:prstGeom>
        </p:spPr>
      </p:pic>
    </p:spTree>
    <p:extLst>
      <p:ext uri="{BB962C8B-B14F-4D97-AF65-F5344CB8AC3E}">
        <p14:creationId xmlns:p14="http://schemas.microsoft.com/office/powerpoint/2010/main" val="9365521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58526A-BC05-4D43-8BB3-EF162D674D2B}" type="slidenum">
              <a:rPr lang="en-US" smtClean="0"/>
              <a:t>14</a:t>
            </a:fld>
            <a:endParaRPr lang="en-US"/>
          </a:p>
        </p:txBody>
      </p:sp>
      <p:sp>
        <p:nvSpPr>
          <p:cNvPr id="6" name="TextBox 5"/>
          <p:cNvSpPr txBox="1"/>
          <p:nvPr/>
        </p:nvSpPr>
        <p:spPr>
          <a:xfrm>
            <a:off x="418353" y="164356"/>
            <a:ext cx="8367059" cy="584776"/>
          </a:xfrm>
          <a:prstGeom prst="rect">
            <a:avLst/>
          </a:prstGeom>
          <a:noFill/>
        </p:spPr>
        <p:txBody>
          <a:bodyPr wrap="square" rtlCol="0">
            <a:spAutoFit/>
          </a:bodyPr>
          <a:lstStyle/>
          <a:p>
            <a:pPr algn="ctr"/>
            <a:r>
              <a:rPr lang="en-US" sz="3200" dirty="0" smtClean="0"/>
              <a:t>Nucleotides and nucleotide structure</a:t>
            </a:r>
            <a:endParaRPr lang="en-US" sz="3200" dirty="0"/>
          </a:p>
        </p:txBody>
      </p:sp>
      <p:sp>
        <p:nvSpPr>
          <p:cNvPr id="7" name="TextBox 6"/>
          <p:cNvSpPr txBox="1"/>
          <p:nvPr/>
        </p:nvSpPr>
        <p:spPr>
          <a:xfrm>
            <a:off x="5921786" y="1204686"/>
            <a:ext cx="2968214" cy="3693319"/>
          </a:xfrm>
          <a:prstGeom prst="rect">
            <a:avLst/>
          </a:prstGeom>
          <a:noFill/>
        </p:spPr>
        <p:txBody>
          <a:bodyPr wrap="square" rtlCol="0">
            <a:spAutoFit/>
          </a:bodyPr>
          <a:lstStyle/>
          <a:p>
            <a:pPr marL="285750" indent="-285750">
              <a:buFont typeface="Arial"/>
              <a:buChar char="•"/>
            </a:pPr>
            <a:r>
              <a:rPr lang="en-US" dirty="0"/>
              <a:t>Be prepared to tell me the composition of a given nucleotide (example: </a:t>
            </a:r>
            <a:r>
              <a:rPr lang="en-US" dirty="0" err="1"/>
              <a:t>dGTP</a:t>
            </a:r>
            <a:r>
              <a:rPr lang="en-US" dirty="0"/>
              <a:t> is a nucleotide composed of a guanine base, deoxyribose, and a 5’ triphosphate</a:t>
            </a:r>
            <a:r>
              <a:rPr lang="en-US" dirty="0" smtClean="0"/>
              <a:t>).</a:t>
            </a:r>
          </a:p>
          <a:p>
            <a:pPr marL="285750" indent="-285750">
              <a:buFont typeface="Arial"/>
              <a:buChar char="•"/>
            </a:pPr>
            <a:r>
              <a:rPr lang="en-US" dirty="0" smtClean="0"/>
              <a:t>Be prepared to give the abbreviation for a given nucleotide.</a:t>
            </a:r>
          </a:p>
          <a:p>
            <a:pPr marL="285750" indent="-285750">
              <a:buFont typeface="Arial"/>
              <a:buChar char="•"/>
            </a:pPr>
            <a:r>
              <a:rPr lang="en-US" dirty="0" smtClean="0"/>
              <a:t>What is the difference between a nucleotide and a base?</a:t>
            </a:r>
            <a:endParaRPr lang="en-US" dirty="0"/>
          </a:p>
        </p:txBody>
      </p:sp>
      <p:pic>
        <p:nvPicPr>
          <p:cNvPr id="8" name="Picture 7" descr="figure_06_12.jpg"/>
          <p:cNvPicPr>
            <a:picLocks noChangeAspect="1"/>
          </p:cNvPicPr>
          <p:nvPr/>
        </p:nvPicPr>
        <p:blipFill>
          <a:blip r:embed="rId2"/>
          <a:stretch>
            <a:fillRect/>
          </a:stretch>
        </p:blipFill>
        <p:spPr>
          <a:xfrm>
            <a:off x="923717" y="1588554"/>
            <a:ext cx="4598926" cy="3955904"/>
          </a:xfrm>
          <a:prstGeom prst="rect">
            <a:avLst/>
          </a:prstGeom>
        </p:spPr>
      </p:pic>
    </p:spTree>
    <p:extLst>
      <p:ext uri="{BB962C8B-B14F-4D97-AF65-F5344CB8AC3E}">
        <p14:creationId xmlns:p14="http://schemas.microsoft.com/office/powerpoint/2010/main" val="247682267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9_03.jpg"/>
          <p:cNvPicPr>
            <a:picLocks noChangeAspect="1"/>
          </p:cNvPicPr>
          <p:nvPr/>
        </p:nvPicPr>
        <p:blipFill>
          <a:blip r:embed="rId2"/>
          <a:stretch>
            <a:fillRect/>
          </a:stretch>
        </p:blipFill>
        <p:spPr>
          <a:xfrm>
            <a:off x="1672704" y="2158548"/>
            <a:ext cx="5742695" cy="4562927"/>
          </a:xfrm>
          <a:prstGeom prst="rect">
            <a:avLst/>
          </a:prstGeom>
        </p:spPr>
      </p:pic>
      <p:sp>
        <p:nvSpPr>
          <p:cNvPr id="3" name="TPQuestion"/>
          <p:cNvSpPr txBox="1">
            <a:spLocks/>
          </p:cNvSpPr>
          <p:nvPr/>
        </p:nvSpPr>
        <p:spPr>
          <a:xfrm>
            <a:off x="59071" y="259051"/>
            <a:ext cx="8986169" cy="69696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Calibri" charset="0"/>
                <a:ea typeface="MS PGothic" charset="0"/>
              </a:rPr>
              <a:t>Transcription factors may bind far upstream in eukaryotes (if bound by activators, these sites are called enhancers)</a:t>
            </a:r>
            <a:endParaRPr lang="en-US" sz="3200" dirty="0">
              <a:latin typeface="Calibri" charset="0"/>
              <a:ea typeface="MS PGothic" charset="0"/>
            </a:endParaRPr>
          </a:p>
        </p:txBody>
      </p:sp>
      <p:sp>
        <p:nvSpPr>
          <p:cNvPr id="4" name="Slide Number Placeholder 3"/>
          <p:cNvSpPr>
            <a:spLocks noGrp="1"/>
          </p:cNvSpPr>
          <p:nvPr>
            <p:ph type="sldNum" sz="quarter" idx="12"/>
          </p:nvPr>
        </p:nvSpPr>
        <p:spPr/>
        <p:txBody>
          <a:bodyPr/>
          <a:lstStyle/>
          <a:p>
            <a:fld id="{E9EFAE17-38F3-244D-A9B2-94C182E4B82E}" type="slidenum">
              <a:rPr lang="en-US" smtClean="0"/>
              <a:t>140</a:t>
            </a:fld>
            <a:endParaRPr lang="en-US"/>
          </a:p>
        </p:txBody>
      </p:sp>
    </p:spTree>
    <p:extLst>
      <p:ext uri="{BB962C8B-B14F-4D97-AF65-F5344CB8AC3E}">
        <p14:creationId xmlns:p14="http://schemas.microsoft.com/office/powerpoint/2010/main" val="172383197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58526A-BC05-4D43-8BB3-EF162D674D2B}" type="slidenum">
              <a:rPr lang="en-US" smtClean="0"/>
              <a:t>141</a:t>
            </a:fld>
            <a:endParaRPr lang="en-US"/>
          </a:p>
        </p:txBody>
      </p:sp>
      <p:sp>
        <p:nvSpPr>
          <p:cNvPr id="3" name="TPQuestion"/>
          <p:cNvSpPr txBox="1">
            <a:spLocks/>
          </p:cNvSpPr>
          <p:nvPr/>
        </p:nvSpPr>
        <p:spPr>
          <a:xfrm>
            <a:off x="59071" y="259051"/>
            <a:ext cx="8986169" cy="69696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Calibri" charset="0"/>
                <a:ea typeface="MS PGothic" charset="0"/>
              </a:rPr>
              <a:t>Small molecule binding can activate or inhibit activators and repressors, depending on the protein and molecule in question</a:t>
            </a:r>
            <a:endParaRPr lang="en-US" sz="3200" dirty="0">
              <a:latin typeface="Calibri" charset="0"/>
              <a:ea typeface="MS PGothic" charset="0"/>
            </a:endParaRPr>
          </a:p>
        </p:txBody>
      </p:sp>
      <p:sp>
        <p:nvSpPr>
          <p:cNvPr id="4" name="TextBox 3"/>
          <p:cNvSpPr txBox="1"/>
          <p:nvPr/>
        </p:nvSpPr>
        <p:spPr>
          <a:xfrm>
            <a:off x="858312" y="2267972"/>
            <a:ext cx="7466627" cy="3508653"/>
          </a:xfrm>
          <a:prstGeom prst="rect">
            <a:avLst/>
          </a:prstGeom>
          <a:noFill/>
        </p:spPr>
        <p:txBody>
          <a:bodyPr wrap="square" rtlCol="0">
            <a:spAutoFit/>
          </a:bodyPr>
          <a:lstStyle/>
          <a:p>
            <a:pPr marL="285750" indent="-285750">
              <a:spcAft>
                <a:spcPts val="1200"/>
              </a:spcAft>
              <a:buFont typeface="Arial"/>
              <a:buChar char="•"/>
            </a:pPr>
            <a:r>
              <a:rPr lang="en-US" sz="2400" dirty="0" smtClean="0"/>
              <a:t>Repressor + small molecule -&gt; DNA binding and repression of transcription.</a:t>
            </a:r>
          </a:p>
          <a:p>
            <a:pPr marL="285750" indent="-285750">
              <a:spcAft>
                <a:spcPts val="1200"/>
              </a:spcAft>
              <a:buFont typeface="Arial"/>
              <a:buChar char="•"/>
            </a:pPr>
            <a:r>
              <a:rPr lang="en-US" sz="2400" dirty="0" smtClean="0"/>
              <a:t>Repressor + small molecule -&gt; reduced affinity of repressor for DNA, no repression of transcription.</a:t>
            </a:r>
          </a:p>
          <a:p>
            <a:pPr marL="285750" indent="-285750">
              <a:spcAft>
                <a:spcPts val="1200"/>
              </a:spcAft>
              <a:buFont typeface="Arial"/>
              <a:buChar char="•"/>
            </a:pPr>
            <a:r>
              <a:rPr lang="en-US" sz="2400" dirty="0" smtClean="0"/>
              <a:t>Activator + small molecule -&gt; DNA binding and activation of transcription.</a:t>
            </a:r>
          </a:p>
          <a:p>
            <a:pPr marL="285750" indent="-285750">
              <a:spcAft>
                <a:spcPts val="1200"/>
              </a:spcAft>
              <a:buFont typeface="Arial"/>
              <a:buChar char="•"/>
            </a:pPr>
            <a:r>
              <a:rPr lang="en-US" sz="2400" dirty="0" smtClean="0"/>
              <a:t>Activator + small molecule -&gt; reduced affinity of activator for DNA, no activation of transcription.</a:t>
            </a:r>
            <a:endParaRPr lang="en-US" sz="2400" dirty="0"/>
          </a:p>
        </p:txBody>
      </p:sp>
    </p:spTree>
    <p:extLst>
      <p:ext uri="{BB962C8B-B14F-4D97-AF65-F5344CB8AC3E}">
        <p14:creationId xmlns:p14="http://schemas.microsoft.com/office/powerpoint/2010/main" val="8268701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 19-8.jpg"/>
          <p:cNvPicPr>
            <a:picLocks noChangeAspect="1"/>
          </p:cNvPicPr>
          <p:nvPr/>
        </p:nvPicPr>
        <p:blipFill>
          <a:blip r:embed="rId2"/>
          <a:stretch>
            <a:fillRect/>
          </a:stretch>
        </p:blipFill>
        <p:spPr>
          <a:xfrm>
            <a:off x="158875" y="0"/>
            <a:ext cx="4822345" cy="7049075"/>
          </a:xfrm>
          <a:prstGeom prst="rect">
            <a:avLst/>
          </a:prstGeom>
        </p:spPr>
      </p:pic>
      <p:sp>
        <p:nvSpPr>
          <p:cNvPr id="4" name="TPQuestion"/>
          <p:cNvSpPr txBox="1">
            <a:spLocks/>
          </p:cNvSpPr>
          <p:nvPr/>
        </p:nvSpPr>
        <p:spPr>
          <a:xfrm>
            <a:off x="4481024" y="18982"/>
            <a:ext cx="4564216" cy="69696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Calibri" charset="0"/>
                <a:ea typeface="MS PGothic" charset="0"/>
              </a:rPr>
              <a:t>Example of transcriptional control by two regulators: the lac operon</a:t>
            </a:r>
            <a:endParaRPr lang="en-US" sz="3200" dirty="0">
              <a:latin typeface="Calibri" charset="0"/>
              <a:ea typeface="MS PGothic" charset="0"/>
            </a:endParaRPr>
          </a:p>
        </p:txBody>
      </p:sp>
      <p:sp>
        <p:nvSpPr>
          <p:cNvPr id="2" name="Slide Number Placeholder 1"/>
          <p:cNvSpPr>
            <a:spLocks noGrp="1"/>
          </p:cNvSpPr>
          <p:nvPr>
            <p:ph type="sldNum" sz="quarter" idx="12"/>
          </p:nvPr>
        </p:nvSpPr>
        <p:spPr/>
        <p:txBody>
          <a:bodyPr/>
          <a:lstStyle/>
          <a:p>
            <a:fld id="{E9EFAE17-38F3-244D-A9B2-94C182E4B82E}" type="slidenum">
              <a:rPr lang="en-US" smtClean="0"/>
              <a:t>142</a:t>
            </a:fld>
            <a:endParaRPr lang="en-US"/>
          </a:p>
        </p:txBody>
      </p:sp>
      <p:sp>
        <p:nvSpPr>
          <p:cNvPr id="5" name="TextBox 4"/>
          <p:cNvSpPr txBox="1"/>
          <p:nvPr/>
        </p:nvSpPr>
        <p:spPr>
          <a:xfrm>
            <a:off x="5177791" y="2173360"/>
            <a:ext cx="3691444" cy="4247317"/>
          </a:xfrm>
          <a:prstGeom prst="rect">
            <a:avLst/>
          </a:prstGeom>
          <a:noFill/>
        </p:spPr>
        <p:txBody>
          <a:bodyPr wrap="square" rtlCol="0">
            <a:spAutoFit/>
          </a:bodyPr>
          <a:lstStyle/>
          <a:p>
            <a:pPr marL="285750" indent="-285750">
              <a:spcAft>
                <a:spcPts val="1200"/>
              </a:spcAft>
              <a:buFont typeface="Arial"/>
              <a:buChar char="•"/>
            </a:pPr>
            <a:r>
              <a:rPr lang="en-US" sz="2000" dirty="0" smtClean="0"/>
              <a:t>Know what the transcriptional state will be in each of the four possible conditions</a:t>
            </a:r>
          </a:p>
          <a:p>
            <a:pPr marL="285750" indent="-285750">
              <a:spcAft>
                <a:spcPts val="1200"/>
              </a:spcAft>
              <a:buFont typeface="Arial"/>
              <a:buChar char="•"/>
            </a:pPr>
            <a:r>
              <a:rPr lang="en-US" sz="2000" dirty="0" smtClean="0"/>
              <a:t>Be able to explain why two regulators are necessary</a:t>
            </a:r>
          </a:p>
          <a:p>
            <a:pPr marL="285750" indent="-285750">
              <a:spcAft>
                <a:spcPts val="1200"/>
              </a:spcAft>
              <a:buFont typeface="Arial"/>
              <a:buChar char="•"/>
            </a:pPr>
            <a:r>
              <a:rPr lang="en-US" sz="2000" dirty="0" smtClean="0"/>
              <a:t>Know what each regulator does when bound to its respective small molecule</a:t>
            </a:r>
          </a:p>
          <a:p>
            <a:pPr marL="285750" indent="-285750">
              <a:spcAft>
                <a:spcPts val="1200"/>
              </a:spcAft>
              <a:buFont typeface="Arial"/>
              <a:buChar char="•"/>
            </a:pPr>
            <a:r>
              <a:rPr lang="en-US" sz="2000" dirty="0" smtClean="0"/>
              <a:t>Know what causes the small molecule levels to be higher or lower (what are they signaling?)</a:t>
            </a:r>
            <a:endParaRPr lang="en-US" sz="2000" dirty="0"/>
          </a:p>
        </p:txBody>
      </p:sp>
      <p:sp>
        <p:nvSpPr>
          <p:cNvPr id="7" name="Rectangle 6"/>
          <p:cNvSpPr/>
          <p:nvPr/>
        </p:nvSpPr>
        <p:spPr>
          <a:xfrm>
            <a:off x="544296" y="4403356"/>
            <a:ext cx="662925" cy="1748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81492" y="4292068"/>
            <a:ext cx="837379" cy="307777"/>
          </a:xfrm>
          <a:prstGeom prst="rect">
            <a:avLst/>
          </a:prstGeom>
          <a:noFill/>
        </p:spPr>
        <p:txBody>
          <a:bodyPr wrap="square" rtlCol="0">
            <a:spAutoFit/>
          </a:bodyPr>
          <a:lstStyle/>
          <a:p>
            <a:r>
              <a:rPr lang="en-US" sz="1400" b="1" dirty="0" smtClean="0"/>
              <a:t>absence</a:t>
            </a:r>
            <a:endParaRPr lang="en-US" sz="1400" b="1" dirty="0"/>
          </a:p>
        </p:txBody>
      </p:sp>
    </p:spTree>
    <p:extLst>
      <p:ext uri="{BB962C8B-B14F-4D97-AF65-F5344CB8AC3E}">
        <p14:creationId xmlns:p14="http://schemas.microsoft.com/office/powerpoint/2010/main" val="84006576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58526A-BC05-4D43-8BB3-EF162D674D2B}" type="slidenum">
              <a:rPr lang="en-US" smtClean="0"/>
              <a:t>143</a:t>
            </a:fld>
            <a:endParaRPr lang="en-US"/>
          </a:p>
        </p:txBody>
      </p:sp>
      <p:sp>
        <p:nvSpPr>
          <p:cNvPr id="3" name="TPQuestion"/>
          <p:cNvSpPr txBox="1">
            <a:spLocks/>
          </p:cNvSpPr>
          <p:nvPr/>
        </p:nvSpPr>
        <p:spPr>
          <a:xfrm>
            <a:off x="59071" y="259051"/>
            <a:ext cx="8986169" cy="69696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Calibri" charset="0"/>
                <a:ea typeface="MS PGothic" charset="0"/>
              </a:rPr>
              <a:t>Mechanisms of coordinately regulating groups of genes</a:t>
            </a:r>
            <a:endParaRPr lang="en-US" sz="3200" dirty="0">
              <a:latin typeface="Calibri" charset="0"/>
              <a:ea typeface="MS PGothic" charset="0"/>
            </a:endParaRPr>
          </a:p>
        </p:txBody>
      </p:sp>
      <p:sp>
        <p:nvSpPr>
          <p:cNvPr id="4" name="TextBox 3"/>
          <p:cNvSpPr txBox="1"/>
          <p:nvPr/>
        </p:nvSpPr>
        <p:spPr>
          <a:xfrm>
            <a:off x="858312" y="2267972"/>
            <a:ext cx="7466627" cy="1508105"/>
          </a:xfrm>
          <a:prstGeom prst="rect">
            <a:avLst/>
          </a:prstGeom>
          <a:noFill/>
        </p:spPr>
        <p:txBody>
          <a:bodyPr wrap="square" rtlCol="0">
            <a:spAutoFit/>
          </a:bodyPr>
          <a:lstStyle/>
          <a:p>
            <a:pPr marL="285750" indent="-285750">
              <a:spcAft>
                <a:spcPts val="1200"/>
              </a:spcAft>
              <a:buFont typeface="Arial"/>
              <a:buChar char="•"/>
            </a:pPr>
            <a:r>
              <a:rPr lang="en-US" sz="2400" dirty="0" err="1" smtClean="0"/>
              <a:t>Polycistronic</a:t>
            </a:r>
            <a:r>
              <a:rPr lang="en-US" sz="2400" dirty="0" smtClean="0"/>
              <a:t> operons (bacteria only)</a:t>
            </a:r>
          </a:p>
          <a:p>
            <a:pPr marL="285750" indent="-285750">
              <a:spcAft>
                <a:spcPts val="1200"/>
              </a:spcAft>
              <a:buFont typeface="Arial"/>
              <a:buChar char="•"/>
            </a:pPr>
            <a:r>
              <a:rPr lang="en-US" sz="2400" dirty="0" smtClean="0"/>
              <a:t>Many genes have the same activator binding site</a:t>
            </a:r>
          </a:p>
          <a:p>
            <a:pPr marL="285750" indent="-285750">
              <a:spcAft>
                <a:spcPts val="1200"/>
              </a:spcAft>
              <a:buFont typeface="Arial"/>
              <a:buChar char="•"/>
            </a:pPr>
            <a:r>
              <a:rPr lang="en-US" sz="2400" dirty="0" smtClean="0"/>
              <a:t>Many genes have the same repressor binding site</a:t>
            </a:r>
          </a:p>
        </p:txBody>
      </p:sp>
    </p:spTree>
    <p:extLst>
      <p:ext uri="{BB962C8B-B14F-4D97-AF65-F5344CB8AC3E}">
        <p14:creationId xmlns:p14="http://schemas.microsoft.com/office/powerpoint/2010/main" val="14278842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9EFAE17-38F3-244D-A9B2-94C182E4B82E}" type="slidenum">
              <a:rPr lang="en-US" smtClean="0"/>
              <a:t>144</a:t>
            </a:fld>
            <a:endParaRPr lang="en-US"/>
          </a:p>
        </p:txBody>
      </p:sp>
      <p:sp>
        <p:nvSpPr>
          <p:cNvPr id="4" name="TPQuestion"/>
          <p:cNvSpPr txBox="1">
            <a:spLocks/>
          </p:cNvSpPr>
          <p:nvPr/>
        </p:nvSpPr>
        <p:spPr>
          <a:xfrm>
            <a:off x="59071" y="244781"/>
            <a:ext cx="8986169" cy="69696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Calibri" charset="0"/>
                <a:ea typeface="MS PGothic" charset="0"/>
              </a:rPr>
              <a:t>Eukaryotic transcription is strongly affected by chromatin structure</a:t>
            </a:r>
            <a:endParaRPr lang="en-US" sz="3200" dirty="0">
              <a:latin typeface="Calibri" charset="0"/>
              <a:ea typeface="MS PGothic" charset="0"/>
            </a:endParaRPr>
          </a:p>
        </p:txBody>
      </p:sp>
      <p:sp>
        <p:nvSpPr>
          <p:cNvPr id="2" name="TextBox 1"/>
          <p:cNvSpPr txBox="1"/>
          <p:nvPr/>
        </p:nvSpPr>
        <p:spPr>
          <a:xfrm>
            <a:off x="602723" y="1485332"/>
            <a:ext cx="7964563" cy="5139868"/>
          </a:xfrm>
          <a:prstGeom prst="rect">
            <a:avLst/>
          </a:prstGeom>
          <a:noFill/>
        </p:spPr>
        <p:txBody>
          <a:bodyPr wrap="square" rtlCol="0">
            <a:spAutoFit/>
          </a:bodyPr>
          <a:lstStyle/>
          <a:p>
            <a:pPr marL="342900" indent="-342900">
              <a:spcAft>
                <a:spcPts val="1200"/>
              </a:spcAft>
              <a:buFont typeface="Arial"/>
              <a:buChar char="•"/>
            </a:pPr>
            <a:r>
              <a:rPr lang="en-US" sz="2400" dirty="0" err="1" smtClean="0"/>
              <a:t>Euchromatin</a:t>
            </a:r>
            <a:r>
              <a:rPr lang="en-US" sz="2400" dirty="0" smtClean="0"/>
              <a:t>: a chromatin state more permissive for transcription, since nucleosomes are spaced further apart.</a:t>
            </a:r>
          </a:p>
          <a:p>
            <a:pPr marL="342900" indent="-342900">
              <a:spcAft>
                <a:spcPts val="1200"/>
              </a:spcAft>
              <a:buFont typeface="Arial"/>
              <a:buChar char="•"/>
            </a:pPr>
            <a:r>
              <a:rPr lang="en-US" sz="2400" dirty="0" smtClean="0"/>
              <a:t>Heterochromatin: a chromatin state that represses transcription, since most of the DNA is bound by histones and is therefore inaccessible to general TFs.</a:t>
            </a:r>
          </a:p>
          <a:p>
            <a:pPr marL="342900" indent="-342900">
              <a:spcAft>
                <a:spcPts val="1200"/>
              </a:spcAft>
              <a:buFont typeface="Arial"/>
              <a:buChar char="•"/>
            </a:pPr>
            <a:r>
              <a:rPr lang="en-US" sz="2400" dirty="0" smtClean="0"/>
              <a:t>Regulatory proteins can alter the chromatin state.</a:t>
            </a:r>
          </a:p>
          <a:p>
            <a:pPr marL="342900" indent="-342900">
              <a:spcAft>
                <a:spcPts val="1200"/>
              </a:spcAft>
              <a:buFont typeface="Arial"/>
              <a:buChar char="•"/>
            </a:pPr>
            <a:r>
              <a:rPr lang="en-US" sz="2400" dirty="0" smtClean="0"/>
              <a:t>The modification status of histone tails influences chromatin state by changing which other proteins the histones bind to. </a:t>
            </a:r>
          </a:p>
          <a:p>
            <a:pPr marL="800100" lvl="1" indent="-342900">
              <a:spcAft>
                <a:spcPts val="1200"/>
              </a:spcAft>
              <a:buFont typeface="Arial"/>
              <a:buChar char="•"/>
            </a:pPr>
            <a:r>
              <a:rPr lang="en-US" sz="2400" dirty="0" smtClean="0"/>
              <a:t>Example: histone tails with certain modifications can recruit proteins that will move nucleosomes to block or expose core promoters. </a:t>
            </a:r>
            <a:endParaRPr lang="en-US" sz="2400" dirty="0"/>
          </a:p>
        </p:txBody>
      </p:sp>
    </p:spTree>
    <p:extLst>
      <p:ext uri="{BB962C8B-B14F-4D97-AF65-F5344CB8AC3E}">
        <p14:creationId xmlns:p14="http://schemas.microsoft.com/office/powerpoint/2010/main" val="3200782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Protein/peptide/polypeptide structure</a:t>
            </a:r>
            <a:endParaRPr lang="en-US" dirty="0"/>
          </a:p>
        </p:txBody>
      </p:sp>
      <p:sp>
        <p:nvSpPr>
          <p:cNvPr id="4" name="Slide Number Placeholder 3"/>
          <p:cNvSpPr>
            <a:spLocks noGrp="1"/>
          </p:cNvSpPr>
          <p:nvPr>
            <p:ph type="sldNum" sz="quarter" idx="12"/>
          </p:nvPr>
        </p:nvSpPr>
        <p:spPr/>
        <p:txBody>
          <a:bodyPr/>
          <a:lstStyle/>
          <a:p>
            <a:fld id="{1058526A-BC05-4D43-8BB3-EF162D674D2B}" type="slidenum">
              <a:rPr lang="en-US" smtClean="0"/>
              <a:t>15</a:t>
            </a:fld>
            <a:endParaRPr lang="en-US"/>
          </a:p>
        </p:txBody>
      </p:sp>
      <p:pic>
        <p:nvPicPr>
          <p:cNvPr id="5" name="Picture 4" descr="figure_03_02.jpg"/>
          <p:cNvPicPr>
            <a:picLocks noChangeAspect="1"/>
          </p:cNvPicPr>
          <p:nvPr/>
        </p:nvPicPr>
        <p:blipFill>
          <a:blip r:embed="rId2"/>
          <a:stretch>
            <a:fillRect/>
          </a:stretch>
        </p:blipFill>
        <p:spPr>
          <a:xfrm>
            <a:off x="304800" y="1417638"/>
            <a:ext cx="8534400" cy="5017008"/>
          </a:xfrm>
          <a:prstGeom prst="rect">
            <a:avLst/>
          </a:prstGeom>
        </p:spPr>
      </p:pic>
    </p:spTree>
    <p:extLst>
      <p:ext uri="{BB962C8B-B14F-4D97-AF65-F5344CB8AC3E}">
        <p14:creationId xmlns:p14="http://schemas.microsoft.com/office/powerpoint/2010/main" val="3994454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Protein/peptide/polypeptide structure</a:t>
            </a:r>
            <a:endParaRPr lang="en-US" dirty="0"/>
          </a:p>
        </p:txBody>
      </p:sp>
      <p:sp>
        <p:nvSpPr>
          <p:cNvPr id="4" name="Slide Number Placeholder 3"/>
          <p:cNvSpPr>
            <a:spLocks noGrp="1"/>
          </p:cNvSpPr>
          <p:nvPr>
            <p:ph type="sldNum" sz="quarter" idx="12"/>
          </p:nvPr>
        </p:nvSpPr>
        <p:spPr/>
        <p:txBody>
          <a:bodyPr/>
          <a:lstStyle/>
          <a:p>
            <a:fld id="{1058526A-BC05-4D43-8BB3-EF162D674D2B}" type="slidenum">
              <a:rPr lang="en-US" smtClean="0"/>
              <a:t>16</a:t>
            </a:fld>
            <a:endParaRPr lang="en-US"/>
          </a:p>
        </p:txBody>
      </p:sp>
      <p:sp>
        <p:nvSpPr>
          <p:cNvPr id="3" name="TextBox 2"/>
          <p:cNvSpPr txBox="1"/>
          <p:nvPr/>
        </p:nvSpPr>
        <p:spPr>
          <a:xfrm>
            <a:off x="787476" y="1450436"/>
            <a:ext cx="7413215" cy="5016758"/>
          </a:xfrm>
          <a:prstGeom prst="rect">
            <a:avLst/>
          </a:prstGeom>
          <a:noFill/>
        </p:spPr>
        <p:txBody>
          <a:bodyPr wrap="square" rtlCol="0">
            <a:spAutoFit/>
          </a:bodyPr>
          <a:lstStyle/>
          <a:p>
            <a:pPr marL="285750" indent="-285750">
              <a:buFont typeface="Arial"/>
              <a:buChar char="•"/>
            </a:pPr>
            <a:r>
              <a:rPr lang="en-US" sz="2000" dirty="0" smtClean="0"/>
              <a:t>Be prepared to draw the chemical structure of a peptide backbone (with amino acid side chains indicated by “R”)</a:t>
            </a:r>
          </a:p>
          <a:p>
            <a:pPr marL="742950" lvl="1" indent="-285750">
              <a:buFont typeface="Arial"/>
              <a:buChar char="•"/>
            </a:pPr>
            <a:r>
              <a:rPr lang="en-US" sz="2000" dirty="0" smtClean="0"/>
              <a:t>N and C termini</a:t>
            </a:r>
          </a:p>
          <a:p>
            <a:pPr marL="742950" lvl="1" indent="-285750">
              <a:buFont typeface="Arial"/>
              <a:buChar char="•"/>
            </a:pPr>
            <a:r>
              <a:rPr lang="en-US" sz="2000" dirty="0"/>
              <a:t>P</a:t>
            </a:r>
            <a:r>
              <a:rPr lang="en-US" sz="2000" dirty="0" smtClean="0"/>
              <a:t>eptide bonds</a:t>
            </a:r>
          </a:p>
          <a:p>
            <a:pPr marL="742950" lvl="1" indent="-285750">
              <a:buFont typeface="Arial"/>
              <a:buChar char="•"/>
            </a:pPr>
            <a:r>
              <a:rPr lang="en-US" sz="2000" dirty="0" smtClean="0"/>
              <a:t>Residues (amino acids)</a:t>
            </a:r>
          </a:p>
          <a:p>
            <a:pPr marL="285750" indent="-285750">
              <a:buFont typeface="Arial"/>
              <a:buChar char="•"/>
            </a:pPr>
            <a:r>
              <a:rPr lang="en-US" sz="2000" dirty="0" smtClean="0"/>
              <a:t>Know the bonds/forces/effects that mediate interactions between protein backbone atoms and atoms in the same protein/other proteins/other molecules</a:t>
            </a:r>
          </a:p>
          <a:p>
            <a:pPr marL="285750" indent="-285750">
              <a:buFont typeface="Arial"/>
              <a:buChar char="•"/>
            </a:pPr>
            <a:r>
              <a:rPr lang="en-US" sz="2000" dirty="0"/>
              <a:t>Know the bonds/forces/effects that mediate interactions between </a:t>
            </a:r>
            <a:r>
              <a:rPr lang="en-US" sz="2000" dirty="0" smtClean="0"/>
              <a:t>protein </a:t>
            </a:r>
            <a:r>
              <a:rPr lang="en-US" sz="2000" dirty="0"/>
              <a:t>side </a:t>
            </a:r>
            <a:r>
              <a:rPr lang="en-US" sz="2000" dirty="0" smtClean="0"/>
              <a:t>chain atoms </a:t>
            </a:r>
            <a:r>
              <a:rPr lang="en-US" sz="2000" dirty="0"/>
              <a:t>and atoms in the same protein/other proteins/other </a:t>
            </a:r>
            <a:r>
              <a:rPr lang="en-US" sz="2000" dirty="0" smtClean="0"/>
              <a:t>molecules</a:t>
            </a:r>
          </a:p>
          <a:p>
            <a:pPr marL="285750" indent="-285750">
              <a:buFont typeface="Arial"/>
              <a:buChar char="•"/>
            </a:pPr>
            <a:r>
              <a:rPr lang="en-US" sz="2000" dirty="0" smtClean="0"/>
              <a:t>Given the chemical structure, indicate if an amino acid side chain is polar uncharged, non-polar, aromatic, or polar charged, and if it’s likely to interact with other molecules through covalent bonds, hydrogen bonds, ionic bonds, hydrophobic effects, and/or stacking interactions.</a:t>
            </a:r>
            <a:endParaRPr lang="en-US" sz="2000" dirty="0"/>
          </a:p>
        </p:txBody>
      </p:sp>
    </p:spTree>
    <p:extLst>
      <p:ext uri="{BB962C8B-B14F-4D97-AF65-F5344CB8AC3E}">
        <p14:creationId xmlns:p14="http://schemas.microsoft.com/office/powerpoint/2010/main" val="3318097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Protein/peptide/polypeptide structure cont’d</a:t>
            </a:r>
            <a:endParaRPr lang="en-US" dirty="0"/>
          </a:p>
        </p:txBody>
      </p:sp>
      <p:sp>
        <p:nvSpPr>
          <p:cNvPr id="4" name="Slide Number Placeholder 3"/>
          <p:cNvSpPr>
            <a:spLocks noGrp="1"/>
          </p:cNvSpPr>
          <p:nvPr>
            <p:ph type="sldNum" sz="quarter" idx="12"/>
          </p:nvPr>
        </p:nvSpPr>
        <p:spPr/>
        <p:txBody>
          <a:bodyPr/>
          <a:lstStyle/>
          <a:p>
            <a:fld id="{1058526A-BC05-4D43-8BB3-EF162D674D2B}" type="slidenum">
              <a:rPr lang="en-US" smtClean="0"/>
              <a:t>17</a:t>
            </a:fld>
            <a:endParaRPr lang="en-US"/>
          </a:p>
        </p:txBody>
      </p:sp>
      <p:sp>
        <p:nvSpPr>
          <p:cNvPr id="3" name="TextBox 2"/>
          <p:cNvSpPr txBox="1"/>
          <p:nvPr/>
        </p:nvSpPr>
        <p:spPr>
          <a:xfrm>
            <a:off x="897316" y="1601466"/>
            <a:ext cx="7413215" cy="923330"/>
          </a:xfrm>
          <a:prstGeom prst="rect">
            <a:avLst/>
          </a:prstGeom>
          <a:noFill/>
        </p:spPr>
        <p:txBody>
          <a:bodyPr wrap="square" rtlCol="0">
            <a:spAutoFit/>
          </a:bodyPr>
          <a:lstStyle/>
          <a:p>
            <a:pPr marL="285750" indent="-285750">
              <a:buFont typeface="Arial"/>
              <a:buChar char="•"/>
            </a:pPr>
            <a:r>
              <a:rPr lang="en-US" dirty="0" smtClean="0"/>
              <a:t>Define the four levels of protein structure, and describe the bonds/forces/effects responsible for each one.</a:t>
            </a:r>
          </a:p>
          <a:p>
            <a:pPr marL="285750" indent="-285750">
              <a:buFont typeface="Arial"/>
              <a:buChar char="•"/>
            </a:pPr>
            <a:endParaRPr lang="en-US" dirty="0"/>
          </a:p>
        </p:txBody>
      </p:sp>
      <p:pic>
        <p:nvPicPr>
          <p:cNvPr id="5" name="Picture 4" descr="figure_04_01.jpg"/>
          <p:cNvPicPr>
            <a:picLocks noChangeAspect="1"/>
          </p:cNvPicPr>
          <p:nvPr/>
        </p:nvPicPr>
        <p:blipFill>
          <a:blip r:embed="rId2"/>
          <a:stretch>
            <a:fillRect/>
          </a:stretch>
        </p:blipFill>
        <p:spPr>
          <a:xfrm>
            <a:off x="1442480" y="2356410"/>
            <a:ext cx="6415043" cy="4178942"/>
          </a:xfrm>
          <a:prstGeom prst="rect">
            <a:avLst/>
          </a:prstGeom>
        </p:spPr>
      </p:pic>
    </p:spTree>
    <p:extLst>
      <p:ext uri="{BB962C8B-B14F-4D97-AF65-F5344CB8AC3E}">
        <p14:creationId xmlns:p14="http://schemas.microsoft.com/office/powerpoint/2010/main" val="70443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568" y="103016"/>
            <a:ext cx="8766432" cy="1143000"/>
          </a:xfrm>
        </p:spPr>
        <p:txBody>
          <a:bodyPr>
            <a:noAutofit/>
          </a:bodyPr>
          <a:lstStyle/>
          <a:p>
            <a:r>
              <a:rPr lang="en-US" sz="3600" dirty="0" smtClean="0"/>
              <a:t>Protein/peptide/polypeptide structure cont’d</a:t>
            </a:r>
            <a:endParaRPr lang="en-US" sz="3600" dirty="0"/>
          </a:p>
        </p:txBody>
      </p:sp>
      <p:sp>
        <p:nvSpPr>
          <p:cNvPr id="4" name="Slide Number Placeholder 3"/>
          <p:cNvSpPr>
            <a:spLocks noGrp="1"/>
          </p:cNvSpPr>
          <p:nvPr>
            <p:ph type="sldNum" sz="quarter" idx="12"/>
          </p:nvPr>
        </p:nvSpPr>
        <p:spPr/>
        <p:txBody>
          <a:bodyPr/>
          <a:lstStyle/>
          <a:p>
            <a:fld id="{1058526A-BC05-4D43-8BB3-EF162D674D2B}" type="slidenum">
              <a:rPr lang="en-US" smtClean="0"/>
              <a:t>18</a:t>
            </a:fld>
            <a:endParaRPr lang="en-US"/>
          </a:p>
        </p:txBody>
      </p:sp>
      <p:sp>
        <p:nvSpPr>
          <p:cNvPr id="3" name="TextBox 2"/>
          <p:cNvSpPr txBox="1"/>
          <p:nvPr/>
        </p:nvSpPr>
        <p:spPr>
          <a:xfrm>
            <a:off x="677640" y="1076659"/>
            <a:ext cx="7413215" cy="923330"/>
          </a:xfrm>
          <a:prstGeom prst="rect">
            <a:avLst/>
          </a:prstGeom>
          <a:noFill/>
        </p:spPr>
        <p:txBody>
          <a:bodyPr wrap="square" rtlCol="0">
            <a:spAutoFit/>
          </a:bodyPr>
          <a:lstStyle/>
          <a:p>
            <a:pPr marL="285750" indent="-285750">
              <a:buFont typeface="Arial"/>
              <a:buChar char="•"/>
            </a:pPr>
            <a:r>
              <a:rPr lang="en-US" dirty="0" smtClean="0"/>
              <a:t>Alpha helices and beta sheets: describe the bonds that hold these together, and the respective roles of side-chain and backbone atoms.</a:t>
            </a:r>
          </a:p>
          <a:p>
            <a:pPr marL="285750" indent="-285750">
              <a:buFont typeface="Arial"/>
              <a:buChar char="•"/>
            </a:pPr>
            <a:endParaRPr lang="en-US" dirty="0"/>
          </a:p>
        </p:txBody>
      </p:sp>
      <p:pic>
        <p:nvPicPr>
          <p:cNvPr id="6" name="Picture 5" descr="figure_04_06a.jpg"/>
          <p:cNvPicPr>
            <a:picLocks noChangeAspect="1"/>
          </p:cNvPicPr>
          <p:nvPr/>
        </p:nvPicPr>
        <p:blipFill>
          <a:blip r:embed="rId2"/>
          <a:stretch>
            <a:fillRect/>
          </a:stretch>
        </p:blipFill>
        <p:spPr>
          <a:xfrm>
            <a:off x="742811" y="2281964"/>
            <a:ext cx="2749007" cy="4335766"/>
          </a:xfrm>
          <a:prstGeom prst="rect">
            <a:avLst/>
          </a:prstGeom>
        </p:spPr>
      </p:pic>
      <p:pic>
        <p:nvPicPr>
          <p:cNvPr id="7" name="Picture 6" descr="figure_04_08.jpg"/>
          <p:cNvPicPr>
            <a:picLocks noChangeAspect="1"/>
          </p:cNvPicPr>
          <p:nvPr/>
        </p:nvPicPr>
        <p:blipFill>
          <a:blip r:embed="rId3"/>
          <a:stretch>
            <a:fillRect/>
          </a:stretch>
        </p:blipFill>
        <p:spPr>
          <a:xfrm>
            <a:off x="4095482" y="1999989"/>
            <a:ext cx="3813285" cy="4507388"/>
          </a:xfrm>
          <a:prstGeom prst="rect">
            <a:avLst/>
          </a:prstGeom>
        </p:spPr>
      </p:pic>
    </p:spTree>
    <p:extLst>
      <p:ext uri="{BB962C8B-B14F-4D97-AF65-F5344CB8AC3E}">
        <p14:creationId xmlns:p14="http://schemas.microsoft.com/office/powerpoint/2010/main" val="2012232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D6BAAF1-C300-F24C-B3A6-14AFD545B91B}" type="slidenum">
              <a:rPr lang="en-US" smtClean="0"/>
              <a:t>19</a:t>
            </a:fld>
            <a:endParaRPr lang="en-US"/>
          </a:p>
        </p:txBody>
      </p:sp>
      <p:sp>
        <p:nvSpPr>
          <p:cNvPr id="3" name="TextBox 2"/>
          <p:cNvSpPr txBox="1"/>
          <p:nvPr/>
        </p:nvSpPr>
        <p:spPr>
          <a:xfrm>
            <a:off x="575473" y="313601"/>
            <a:ext cx="8111328" cy="584776"/>
          </a:xfrm>
          <a:prstGeom prst="rect">
            <a:avLst/>
          </a:prstGeom>
          <a:noFill/>
        </p:spPr>
        <p:txBody>
          <a:bodyPr wrap="square" rtlCol="0">
            <a:spAutoFit/>
          </a:bodyPr>
          <a:lstStyle/>
          <a:p>
            <a:r>
              <a:rPr lang="en-US" sz="3200" dirty="0" smtClean="0"/>
              <a:t>Interactions between proteins and nucleic acids</a:t>
            </a:r>
            <a:endParaRPr lang="en-US" sz="3200" dirty="0"/>
          </a:p>
        </p:txBody>
      </p:sp>
      <p:sp>
        <p:nvSpPr>
          <p:cNvPr id="5" name="TextBox 4"/>
          <p:cNvSpPr txBox="1"/>
          <p:nvPr/>
        </p:nvSpPr>
        <p:spPr>
          <a:xfrm>
            <a:off x="995405" y="1556804"/>
            <a:ext cx="7269892" cy="2677656"/>
          </a:xfrm>
          <a:prstGeom prst="rect">
            <a:avLst/>
          </a:prstGeom>
          <a:noFill/>
        </p:spPr>
        <p:txBody>
          <a:bodyPr wrap="square" rtlCol="0">
            <a:spAutoFit/>
          </a:bodyPr>
          <a:lstStyle/>
          <a:p>
            <a:r>
              <a:rPr lang="en-US" sz="2400" b="1" dirty="0"/>
              <a:t>S</a:t>
            </a:r>
            <a:r>
              <a:rPr lang="en-US" sz="2400" b="1" dirty="0" smtClean="0"/>
              <a:t>equence-specific</a:t>
            </a:r>
            <a:r>
              <a:rPr lang="en-US" sz="2400" dirty="0" smtClean="0"/>
              <a:t> interactions involve direct molecular contact with the bases in the nucleic acid</a:t>
            </a:r>
          </a:p>
          <a:p>
            <a:pPr marL="342900" indent="-342900">
              <a:buFont typeface="Arial"/>
              <a:buChar char="•"/>
            </a:pPr>
            <a:r>
              <a:rPr lang="en-US" sz="2400" dirty="0" smtClean="0"/>
              <a:t>Hydrogen bonds between bases and the protein</a:t>
            </a:r>
          </a:p>
          <a:p>
            <a:endParaRPr lang="en-US" sz="2400" dirty="0"/>
          </a:p>
          <a:p>
            <a:r>
              <a:rPr lang="en-US" sz="2400" dirty="0" smtClean="0"/>
              <a:t>N</a:t>
            </a:r>
            <a:r>
              <a:rPr lang="en-US" sz="2400" b="1" dirty="0" smtClean="0"/>
              <a:t>on-sequence-specific </a:t>
            </a:r>
            <a:r>
              <a:rPr lang="en-US" sz="2400" dirty="0" smtClean="0"/>
              <a:t>interactions involve contact with atoms in the backbone of the nucleic acid, and non-specific interaction with bases such as stacking.</a:t>
            </a:r>
            <a:endParaRPr lang="en-US" sz="2400" b="1" dirty="0"/>
          </a:p>
        </p:txBody>
      </p:sp>
    </p:spTree>
    <p:extLst>
      <p:ext uri="{BB962C8B-B14F-4D97-AF65-F5344CB8AC3E}">
        <p14:creationId xmlns:p14="http://schemas.microsoft.com/office/powerpoint/2010/main" val="1668270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 to review</a:t>
            </a:r>
            <a:endParaRPr lang="en-US" dirty="0"/>
          </a:p>
        </p:txBody>
      </p:sp>
      <p:sp>
        <p:nvSpPr>
          <p:cNvPr id="3" name="Content Placeholder 2"/>
          <p:cNvSpPr>
            <a:spLocks noGrp="1"/>
          </p:cNvSpPr>
          <p:nvPr>
            <p:ph idx="1"/>
          </p:nvPr>
        </p:nvSpPr>
        <p:spPr/>
        <p:txBody>
          <a:bodyPr/>
          <a:lstStyle/>
          <a:p>
            <a:r>
              <a:rPr lang="en-US" dirty="0" smtClean="0"/>
              <a:t>Gene cloning</a:t>
            </a:r>
          </a:p>
          <a:p>
            <a:r>
              <a:rPr lang="en-US" dirty="0" smtClean="0"/>
              <a:t>CRISPR-Cas9</a:t>
            </a:r>
            <a:endParaRPr lang="en-US" dirty="0"/>
          </a:p>
        </p:txBody>
      </p:sp>
      <p:sp>
        <p:nvSpPr>
          <p:cNvPr id="4" name="Slide Number Placeholder 3"/>
          <p:cNvSpPr>
            <a:spLocks noGrp="1"/>
          </p:cNvSpPr>
          <p:nvPr>
            <p:ph type="sldNum" sz="quarter" idx="12"/>
          </p:nvPr>
        </p:nvSpPr>
        <p:spPr/>
        <p:txBody>
          <a:bodyPr/>
          <a:lstStyle/>
          <a:p>
            <a:fld id="{1058526A-BC05-4D43-8BB3-EF162D674D2B}" type="slidenum">
              <a:rPr lang="en-US" smtClean="0"/>
              <a:t>2</a:t>
            </a:fld>
            <a:endParaRPr lang="en-US"/>
          </a:p>
        </p:txBody>
      </p:sp>
    </p:spTree>
    <p:extLst>
      <p:ext uri="{BB962C8B-B14F-4D97-AF65-F5344CB8AC3E}">
        <p14:creationId xmlns:p14="http://schemas.microsoft.com/office/powerpoint/2010/main" val="460260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05_02.jpg"/>
          <p:cNvPicPr>
            <a:picLocks noChangeAspect="1"/>
          </p:cNvPicPr>
          <p:nvPr/>
        </p:nvPicPr>
        <p:blipFill>
          <a:blip r:embed="rId2"/>
          <a:stretch>
            <a:fillRect/>
          </a:stretch>
        </p:blipFill>
        <p:spPr>
          <a:xfrm>
            <a:off x="546216" y="1145271"/>
            <a:ext cx="5832112" cy="5723304"/>
          </a:xfrm>
          <a:prstGeom prst="rect">
            <a:avLst/>
          </a:prstGeom>
        </p:spPr>
      </p:pic>
      <p:sp>
        <p:nvSpPr>
          <p:cNvPr id="3" name="TextBox 2"/>
          <p:cNvSpPr txBox="1"/>
          <p:nvPr/>
        </p:nvSpPr>
        <p:spPr>
          <a:xfrm>
            <a:off x="259453" y="191164"/>
            <a:ext cx="8671181" cy="954107"/>
          </a:xfrm>
          <a:prstGeom prst="rect">
            <a:avLst/>
          </a:prstGeom>
          <a:noFill/>
        </p:spPr>
        <p:txBody>
          <a:bodyPr wrap="square" rtlCol="0">
            <a:spAutoFit/>
          </a:bodyPr>
          <a:lstStyle/>
          <a:p>
            <a:r>
              <a:rPr lang="en-US" sz="2800" dirty="0" smtClean="0"/>
              <a:t>Examples of </a:t>
            </a:r>
            <a:r>
              <a:rPr lang="en-US" sz="2800" b="1" dirty="0" smtClean="0"/>
              <a:t>non-sequence-specific </a:t>
            </a:r>
            <a:r>
              <a:rPr lang="en-US" sz="2800" dirty="0" smtClean="0"/>
              <a:t>interactions between a single-stranded nucleic acid and a protein</a:t>
            </a:r>
            <a:endParaRPr lang="en-US" sz="2800" dirty="0"/>
          </a:p>
        </p:txBody>
      </p:sp>
      <p:sp>
        <p:nvSpPr>
          <p:cNvPr id="4" name="TextBox 3"/>
          <p:cNvSpPr txBox="1"/>
          <p:nvPr/>
        </p:nvSpPr>
        <p:spPr>
          <a:xfrm>
            <a:off x="6378329" y="1897983"/>
            <a:ext cx="2552306" cy="1754327"/>
          </a:xfrm>
          <a:prstGeom prst="rect">
            <a:avLst/>
          </a:prstGeom>
          <a:noFill/>
        </p:spPr>
        <p:txBody>
          <a:bodyPr wrap="square" rtlCol="0">
            <a:spAutoFit/>
          </a:bodyPr>
          <a:lstStyle/>
          <a:p>
            <a:r>
              <a:rPr lang="en-US" dirty="0" smtClean="0"/>
              <a:t>Note that </a:t>
            </a:r>
            <a:r>
              <a:rPr lang="en-US" dirty="0" err="1" smtClean="0"/>
              <a:t>ss</a:t>
            </a:r>
            <a:r>
              <a:rPr lang="en-US" dirty="0" smtClean="0"/>
              <a:t> and ds nucleic acids will not bind to the same binding pocket (DNA binding proteins are usually structure-specific)</a:t>
            </a:r>
            <a:endParaRPr lang="en-US" dirty="0"/>
          </a:p>
        </p:txBody>
      </p:sp>
      <p:sp>
        <p:nvSpPr>
          <p:cNvPr id="5" name="Slide Number Placeholder 4"/>
          <p:cNvSpPr>
            <a:spLocks noGrp="1"/>
          </p:cNvSpPr>
          <p:nvPr>
            <p:ph type="sldNum" sz="quarter" idx="12"/>
          </p:nvPr>
        </p:nvSpPr>
        <p:spPr/>
        <p:txBody>
          <a:bodyPr/>
          <a:lstStyle/>
          <a:p>
            <a:fld id="{B72FFA9B-5A73-9A4A-9465-F5A6E87715DE}" type="slidenum">
              <a:rPr lang="en-US" smtClean="0"/>
              <a:t>20</a:t>
            </a:fld>
            <a:endParaRPr lang="en-US"/>
          </a:p>
        </p:txBody>
      </p:sp>
    </p:spTree>
    <p:extLst>
      <p:ext uri="{BB962C8B-B14F-4D97-AF65-F5344CB8AC3E}">
        <p14:creationId xmlns:p14="http://schemas.microsoft.com/office/powerpoint/2010/main" val="14284439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05_05.jpg"/>
          <p:cNvPicPr>
            <a:picLocks noChangeAspect="1"/>
          </p:cNvPicPr>
          <p:nvPr/>
        </p:nvPicPr>
        <p:blipFill>
          <a:blip r:embed="rId2"/>
          <a:stretch>
            <a:fillRect/>
          </a:stretch>
        </p:blipFill>
        <p:spPr>
          <a:xfrm>
            <a:off x="710081" y="1232941"/>
            <a:ext cx="5795284" cy="5283049"/>
          </a:xfrm>
          <a:prstGeom prst="rect">
            <a:avLst/>
          </a:prstGeom>
        </p:spPr>
      </p:pic>
      <p:sp>
        <p:nvSpPr>
          <p:cNvPr id="3" name="TextBox 2"/>
          <p:cNvSpPr txBox="1"/>
          <p:nvPr/>
        </p:nvSpPr>
        <p:spPr>
          <a:xfrm>
            <a:off x="259453" y="191164"/>
            <a:ext cx="8671181" cy="954107"/>
          </a:xfrm>
          <a:prstGeom prst="rect">
            <a:avLst/>
          </a:prstGeom>
          <a:noFill/>
        </p:spPr>
        <p:txBody>
          <a:bodyPr wrap="square" rtlCol="0">
            <a:spAutoFit/>
          </a:bodyPr>
          <a:lstStyle/>
          <a:p>
            <a:r>
              <a:rPr lang="en-US" sz="2800" dirty="0" smtClean="0"/>
              <a:t>Examples of </a:t>
            </a:r>
            <a:r>
              <a:rPr lang="en-US" sz="2800" b="1" dirty="0" smtClean="0"/>
              <a:t>sequence-specific </a:t>
            </a:r>
            <a:r>
              <a:rPr lang="en-US" sz="2800" dirty="0" smtClean="0"/>
              <a:t>interactions between bases and amino acids</a:t>
            </a:r>
            <a:endParaRPr lang="en-US" sz="2800" dirty="0"/>
          </a:p>
        </p:txBody>
      </p:sp>
      <p:sp>
        <p:nvSpPr>
          <p:cNvPr id="4" name="TextBox 3"/>
          <p:cNvSpPr txBox="1"/>
          <p:nvPr/>
        </p:nvSpPr>
        <p:spPr>
          <a:xfrm>
            <a:off x="6505365" y="1583928"/>
            <a:ext cx="2220438" cy="1569660"/>
          </a:xfrm>
          <a:prstGeom prst="rect">
            <a:avLst/>
          </a:prstGeom>
          <a:noFill/>
        </p:spPr>
        <p:txBody>
          <a:bodyPr wrap="square" rtlCol="0">
            <a:spAutoFit/>
          </a:bodyPr>
          <a:lstStyle/>
          <a:p>
            <a:pPr algn="ctr"/>
            <a:r>
              <a:rPr lang="en-US" sz="2400" dirty="0" smtClean="0"/>
              <a:t>The bases are most often accessed at the major groove</a:t>
            </a:r>
            <a:endParaRPr lang="en-US" sz="2400" dirty="0"/>
          </a:p>
        </p:txBody>
      </p:sp>
      <p:sp>
        <p:nvSpPr>
          <p:cNvPr id="5" name="Slide Number Placeholder 4"/>
          <p:cNvSpPr>
            <a:spLocks noGrp="1"/>
          </p:cNvSpPr>
          <p:nvPr>
            <p:ph type="sldNum" sz="quarter" idx="12"/>
          </p:nvPr>
        </p:nvSpPr>
        <p:spPr/>
        <p:txBody>
          <a:bodyPr/>
          <a:lstStyle/>
          <a:p>
            <a:fld id="{B72FFA9B-5A73-9A4A-9465-F5A6E87715DE}" type="slidenum">
              <a:rPr lang="en-US" smtClean="0"/>
              <a:t>21</a:t>
            </a:fld>
            <a:endParaRPr lang="en-US"/>
          </a:p>
        </p:txBody>
      </p:sp>
    </p:spTree>
    <p:extLst>
      <p:ext uri="{BB962C8B-B14F-4D97-AF65-F5344CB8AC3E}">
        <p14:creationId xmlns:p14="http://schemas.microsoft.com/office/powerpoint/2010/main" val="9727155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123" y="0"/>
            <a:ext cx="8229600" cy="1143000"/>
          </a:xfrm>
        </p:spPr>
        <p:txBody>
          <a:bodyPr/>
          <a:lstStyle/>
          <a:p>
            <a:r>
              <a:rPr lang="en-US" dirty="0" smtClean="0"/>
              <a:t>PCR</a:t>
            </a:r>
            <a:endParaRPr lang="en-US" dirty="0"/>
          </a:p>
        </p:txBody>
      </p:sp>
      <p:sp>
        <p:nvSpPr>
          <p:cNvPr id="4" name="Slide Number Placeholder 3"/>
          <p:cNvSpPr>
            <a:spLocks noGrp="1"/>
          </p:cNvSpPr>
          <p:nvPr>
            <p:ph type="sldNum" sz="quarter" idx="12"/>
          </p:nvPr>
        </p:nvSpPr>
        <p:spPr/>
        <p:txBody>
          <a:bodyPr/>
          <a:lstStyle/>
          <a:p>
            <a:fld id="{1058526A-BC05-4D43-8BB3-EF162D674D2B}" type="slidenum">
              <a:rPr lang="en-US" smtClean="0"/>
              <a:t>22</a:t>
            </a:fld>
            <a:endParaRPr lang="en-US"/>
          </a:p>
        </p:txBody>
      </p:sp>
      <p:sp>
        <p:nvSpPr>
          <p:cNvPr id="6" name="TextBox 5"/>
          <p:cNvSpPr txBox="1"/>
          <p:nvPr/>
        </p:nvSpPr>
        <p:spPr>
          <a:xfrm>
            <a:off x="313941" y="1060872"/>
            <a:ext cx="8551279" cy="4708981"/>
          </a:xfrm>
          <a:prstGeom prst="rect">
            <a:avLst/>
          </a:prstGeom>
          <a:noFill/>
        </p:spPr>
        <p:txBody>
          <a:bodyPr wrap="square" rtlCol="0">
            <a:spAutoFit/>
          </a:bodyPr>
          <a:lstStyle/>
          <a:p>
            <a:pPr marL="457200" indent="-457200">
              <a:spcAft>
                <a:spcPts val="600"/>
              </a:spcAft>
              <a:buFont typeface="Arial"/>
              <a:buChar char="•"/>
            </a:pPr>
            <a:r>
              <a:rPr lang="en-US" sz="2800" dirty="0" smtClean="0"/>
              <a:t>What does it do, how does it do it, and why it is useful? </a:t>
            </a:r>
            <a:endParaRPr lang="en-US" sz="2800" dirty="0"/>
          </a:p>
          <a:p>
            <a:pPr marL="457200" indent="-457200">
              <a:spcAft>
                <a:spcPts val="600"/>
              </a:spcAft>
              <a:buFont typeface="Arial"/>
              <a:buChar char="•"/>
            </a:pPr>
            <a:r>
              <a:rPr lang="en-US" sz="2800" dirty="0" smtClean="0"/>
              <a:t>Know what components you need, and what the role of each one is.</a:t>
            </a:r>
            <a:endParaRPr lang="en-US" sz="2800" dirty="0"/>
          </a:p>
          <a:p>
            <a:pPr marL="457200" indent="-457200">
              <a:spcAft>
                <a:spcPts val="600"/>
              </a:spcAft>
              <a:buFont typeface="Arial"/>
              <a:buChar char="•"/>
            </a:pPr>
            <a:r>
              <a:rPr lang="en-US" sz="2800" dirty="0" smtClean="0"/>
              <a:t>Be prepared to design primers for any given template DNA sequence.</a:t>
            </a:r>
            <a:endParaRPr lang="en-US" sz="2800" dirty="0"/>
          </a:p>
          <a:p>
            <a:pPr marL="457200" indent="-457200">
              <a:spcAft>
                <a:spcPts val="600"/>
              </a:spcAft>
              <a:buFont typeface="Arial"/>
              <a:buChar char="•"/>
            </a:pPr>
            <a:r>
              <a:rPr lang="en-US" sz="2800" dirty="0" smtClean="0"/>
              <a:t>Be prepared to identify the sequence that will be amplified by a given set of primers.</a:t>
            </a:r>
            <a:endParaRPr lang="en-US" sz="2800" dirty="0"/>
          </a:p>
          <a:p>
            <a:pPr marL="457200" indent="-457200">
              <a:spcAft>
                <a:spcPts val="600"/>
              </a:spcAft>
              <a:buFont typeface="Arial"/>
              <a:buChar char="•"/>
            </a:pPr>
            <a:r>
              <a:rPr lang="en-US" sz="2800" dirty="0" smtClean="0"/>
              <a:t>Be prepared to design primers that will add additional sequences not present in the template.</a:t>
            </a:r>
            <a:endParaRPr lang="en-US" sz="2800" dirty="0"/>
          </a:p>
        </p:txBody>
      </p:sp>
    </p:spTree>
    <p:extLst>
      <p:ext uri="{BB962C8B-B14F-4D97-AF65-F5344CB8AC3E}">
        <p14:creationId xmlns:p14="http://schemas.microsoft.com/office/powerpoint/2010/main" val="452362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PCR</a:t>
            </a:r>
            <a:endParaRPr lang="en-US" dirty="0"/>
          </a:p>
        </p:txBody>
      </p:sp>
      <p:sp>
        <p:nvSpPr>
          <p:cNvPr id="4" name="Slide Number Placeholder 3"/>
          <p:cNvSpPr>
            <a:spLocks noGrp="1"/>
          </p:cNvSpPr>
          <p:nvPr>
            <p:ph type="sldNum" sz="quarter" idx="12"/>
          </p:nvPr>
        </p:nvSpPr>
        <p:spPr/>
        <p:txBody>
          <a:bodyPr/>
          <a:lstStyle/>
          <a:p>
            <a:fld id="{1058526A-BC05-4D43-8BB3-EF162D674D2B}" type="slidenum">
              <a:rPr lang="en-US" smtClean="0"/>
              <a:t>23</a:t>
            </a:fld>
            <a:endParaRPr lang="en-US"/>
          </a:p>
        </p:txBody>
      </p:sp>
      <p:pic>
        <p:nvPicPr>
          <p:cNvPr id="5" name="Picture 4" descr="figure_06_28.jpg"/>
          <p:cNvPicPr>
            <a:picLocks noChangeAspect="1"/>
          </p:cNvPicPr>
          <p:nvPr/>
        </p:nvPicPr>
        <p:blipFill>
          <a:blip r:embed="rId2"/>
          <a:stretch>
            <a:fillRect/>
          </a:stretch>
        </p:blipFill>
        <p:spPr>
          <a:xfrm>
            <a:off x="457200" y="1501233"/>
            <a:ext cx="3638824" cy="4958605"/>
          </a:xfrm>
          <a:prstGeom prst="rect">
            <a:avLst/>
          </a:prstGeom>
        </p:spPr>
      </p:pic>
      <p:sp>
        <p:nvSpPr>
          <p:cNvPr id="6" name="TextBox 5"/>
          <p:cNvSpPr txBox="1"/>
          <p:nvPr/>
        </p:nvSpPr>
        <p:spPr>
          <a:xfrm>
            <a:off x="4469027" y="2375243"/>
            <a:ext cx="3645243" cy="1323439"/>
          </a:xfrm>
          <a:prstGeom prst="rect">
            <a:avLst/>
          </a:prstGeom>
          <a:noFill/>
        </p:spPr>
        <p:txBody>
          <a:bodyPr wrap="square" rtlCol="0">
            <a:spAutoFit/>
          </a:bodyPr>
          <a:lstStyle/>
          <a:p>
            <a:r>
              <a:rPr lang="en-US" sz="2000" dirty="0" smtClean="0"/>
              <a:t>Understand annealing, denaturation (aka “melting”), Tm, and the significance of these for PCR.</a:t>
            </a:r>
            <a:endParaRPr lang="en-US" sz="2000" dirty="0"/>
          </a:p>
        </p:txBody>
      </p:sp>
    </p:spTree>
    <p:extLst>
      <p:ext uri="{BB962C8B-B14F-4D97-AF65-F5344CB8AC3E}">
        <p14:creationId xmlns:p14="http://schemas.microsoft.com/office/powerpoint/2010/main" val="2842938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8984"/>
          </a:xfrm>
        </p:spPr>
        <p:txBody>
          <a:bodyPr>
            <a:normAutofit fontScale="90000"/>
          </a:bodyPr>
          <a:lstStyle/>
          <a:p>
            <a:r>
              <a:rPr lang="en-US" dirty="0" smtClean="0"/>
              <a:t>PCR diagramed</a:t>
            </a:r>
            <a:endParaRPr lang="en-US" dirty="0"/>
          </a:p>
        </p:txBody>
      </p:sp>
      <p:sp>
        <p:nvSpPr>
          <p:cNvPr id="4" name="Slide Number Placeholder 3"/>
          <p:cNvSpPr>
            <a:spLocks noGrp="1"/>
          </p:cNvSpPr>
          <p:nvPr>
            <p:ph type="sldNum" sz="quarter" idx="12"/>
          </p:nvPr>
        </p:nvSpPr>
        <p:spPr/>
        <p:txBody>
          <a:bodyPr/>
          <a:lstStyle/>
          <a:p>
            <a:fld id="{1058526A-BC05-4D43-8BB3-EF162D674D2B}" type="slidenum">
              <a:rPr lang="en-US" smtClean="0"/>
              <a:t>24</a:t>
            </a:fld>
            <a:endParaRPr lang="en-US"/>
          </a:p>
        </p:txBody>
      </p:sp>
      <p:pic>
        <p:nvPicPr>
          <p:cNvPr id="5" name="Picture 4" descr="figure_07_09a_01.jpg"/>
          <p:cNvPicPr>
            <a:picLocks noChangeAspect="1"/>
          </p:cNvPicPr>
          <p:nvPr/>
        </p:nvPicPr>
        <p:blipFill>
          <a:blip r:embed="rId2"/>
          <a:stretch>
            <a:fillRect/>
          </a:stretch>
        </p:blipFill>
        <p:spPr>
          <a:xfrm>
            <a:off x="321000" y="1522806"/>
            <a:ext cx="3749213" cy="4833544"/>
          </a:xfrm>
          <a:prstGeom prst="rect">
            <a:avLst/>
          </a:prstGeom>
        </p:spPr>
      </p:pic>
      <p:pic>
        <p:nvPicPr>
          <p:cNvPr id="6" name="Picture 5" descr="figure_07_09a_02.jpg"/>
          <p:cNvPicPr>
            <a:picLocks noChangeAspect="1"/>
          </p:cNvPicPr>
          <p:nvPr/>
        </p:nvPicPr>
        <p:blipFill>
          <a:blip r:embed="rId3"/>
          <a:stretch>
            <a:fillRect/>
          </a:stretch>
        </p:blipFill>
        <p:spPr>
          <a:xfrm>
            <a:off x="5347141" y="1355208"/>
            <a:ext cx="3694176" cy="6412992"/>
          </a:xfrm>
          <a:prstGeom prst="rect">
            <a:avLst/>
          </a:prstGeom>
        </p:spPr>
      </p:pic>
    </p:spTree>
    <p:extLst>
      <p:ext uri="{BB962C8B-B14F-4D97-AF65-F5344CB8AC3E}">
        <p14:creationId xmlns:p14="http://schemas.microsoft.com/office/powerpoint/2010/main" val="3969977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Cloning</a:t>
            </a:r>
            <a:endParaRPr lang="en-US" dirty="0"/>
          </a:p>
        </p:txBody>
      </p:sp>
      <p:sp>
        <p:nvSpPr>
          <p:cNvPr id="4" name="Slide Number Placeholder 3"/>
          <p:cNvSpPr>
            <a:spLocks noGrp="1"/>
          </p:cNvSpPr>
          <p:nvPr>
            <p:ph type="sldNum" sz="quarter" idx="12"/>
          </p:nvPr>
        </p:nvSpPr>
        <p:spPr/>
        <p:txBody>
          <a:bodyPr/>
          <a:lstStyle/>
          <a:p>
            <a:fld id="{1058526A-BC05-4D43-8BB3-EF162D674D2B}" type="slidenum">
              <a:rPr lang="en-US" smtClean="0"/>
              <a:t>25</a:t>
            </a:fld>
            <a:endParaRPr lang="en-US"/>
          </a:p>
        </p:txBody>
      </p:sp>
      <p:sp>
        <p:nvSpPr>
          <p:cNvPr id="5" name="TextBox 4"/>
          <p:cNvSpPr txBox="1"/>
          <p:nvPr/>
        </p:nvSpPr>
        <p:spPr>
          <a:xfrm>
            <a:off x="1105243" y="1643275"/>
            <a:ext cx="6590271" cy="461665"/>
          </a:xfrm>
          <a:prstGeom prst="rect">
            <a:avLst/>
          </a:prstGeom>
          <a:noFill/>
        </p:spPr>
        <p:txBody>
          <a:bodyPr wrap="square" rtlCol="0">
            <a:spAutoFit/>
          </a:bodyPr>
          <a:lstStyle/>
          <a:p>
            <a:r>
              <a:rPr lang="en-US" sz="2400" dirty="0" smtClean="0"/>
              <a:t>What is it and why is it useful?</a:t>
            </a:r>
            <a:endParaRPr lang="en-US" sz="2400" dirty="0"/>
          </a:p>
        </p:txBody>
      </p:sp>
    </p:spTree>
    <p:extLst>
      <p:ext uri="{BB962C8B-B14F-4D97-AF65-F5344CB8AC3E}">
        <p14:creationId xmlns:p14="http://schemas.microsoft.com/office/powerpoint/2010/main" val="560568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965582"/>
            <a:ext cx="2133600" cy="365125"/>
          </a:xfrm>
        </p:spPr>
        <p:txBody>
          <a:bodyPr/>
          <a:lstStyle/>
          <a:p>
            <a:fld id="{E9EFAE17-38F3-244D-A9B2-94C182E4B82E}" type="slidenum">
              <a:rPr lang="en-US" smtClean="0"/>
              <a:t>26</a:t>
            </a:fld>
            <a:endParaRPr lang="en-US"/>
          </a:p>
        </p:txBody>
      </p:sp>
      <p:pic>
        <p:nvPicPr>
          <p:cNvPr id="7" name="Picture 6" descr="figure_07_01.jpg"/>
          <p:cNvPicPr>
            <a:picLocks noChangeAspect="1"/>
          </p:cNvPicPr>
          <p:nvPr/>
        </p:nvPicPr>
        <p:blipFill>
          <a:blip r:embed="rId2"/>
          <a:stretch>
            <a:fillRect/>
          </a:stretch>
        </p:blipFill>
        <p:spPr>
          <a:xfrm>
            <a:off x="252989" y="685846"/>
            <a:ext cx="4122902" cy="6313381"/>
          </a:xfrm>
          <a:prstGeom prst="rect">
            <a:avLst/>
          </a:prstGeom>
        </p:spPr>
      </p:pic>
      <p:sp>
        <p:nvSpPr>
          <p:cNvPr id="3" name="TextBox 2"/>
          <p:cNvSpPr txBox="1"/>
          <p:nvPr/>
        </p:nvSpPr>
        <p:spPr>
          <a:xfrm>
            <a:off x="4047330" y="1263107"/>
            <a:ext cx="4541776" cy="646331"/>
          </a:xfrm>
          <a:prstGeom prst="rect">
            <a:avLst/>
          </a:prstGeom>
          <a:noFill/>
        </p:spPr>
        <p:txBody>
          <a:bodyPr wrap="square" rtlCol="0">
            <a:spAutoFit/>
          </a:bodyPr>
          <a:lstStyle/>
          <a:p>
            <a:r>
              <a:rPr lang="en-US" dirty="0" smtClean="0"/>
              <a:t>Or PCR with primer tails to add restriction sites – be prepared to design these</a:t>
            </a:r>
            <a:endParaRPr lang="en-US" dirty="0"/>
          </a:p>
        </p:txBody>
      </p:sp>
      <p:sp>
        <p:nvSpPr>
          <p:cNvPr id="8" name="TextBox 7"/>
          <p:cNvSpPr txBox="1"/>
          <p:nvPr/>
        </p:nvSpPr>
        <p:spPr>
          <a:xfrm>
            <a:off x="3529826" y="3104276"/>
            <a:ext cx="5031367" cy="646331"/>
          </a:xfrm>
          <a:prstGeom prst="rect">
            <a:avLst/>
          </a:prstGeom>
          <a:noFill/>
        </p:spPr>
        <p:txBody>
          <a:bodyPr wrap="square" rtlCol="0">
            <a:spAutoFit/>
          </a:bodyPr>
          <a:lstStyle/>
          <a:p>
            <a:r>
              <a:rPr lang="en-US" dirty="0" smtClean="0"/>
              <a:t>Putting DNA into a bacterium is </a:t>
            </a:r>
            <a:r>
              <a:rPr lang="en-US" b="1" dirty="0" smtClean="0"/>
              <a:t>transformation</a:t>
            </a:r>
          </a:p>
          <a:p>
            <a:r>
              <a:rPr lang="en-US" dirty="0" smtClean="0"/>
              <a:t>For cloning, this is usually </a:t>
            </a:r>
            <a:r>
              <a:rPr lang="en-US" i="1" dirty="0" smtClean="0"/>
              <a:t>E. coli</a:t>
            </a:r>
            <a:endParaRPr lang="en-US" i="1" dirty="0"/>
          </a:p>
        </p:txBody>
      </p:sp>
      <p:sp>
        <p:nvSpPr>
          <p:cNvPr id="9" name="TextBox 8"/>
          <p:cNvSpPr txBox="1"/>
          <p:nvPr/>
        </p:nvSpPr>
        <p:spPr>
          <a:xfrm>
            <a:off x="2663415" y="3745156"/>
            <a:ext cx="5031367" cy="646331"/>
          </a:xfrm>
          <a:prstGeom prst="rect">
            <a:avLst/>
          </a:prstGeom>
          <a:noFill/>
        </p:spPr>
        <p:txBody>
          <a:bodyPr wrap="square" rtlCol="0">
            <a:spAutoFit/>
          </a:bodyPr>
          <a:lstStyle/>
          <a:p>
            <a:r>
              <a:rPr lang="en-US" dirty="0" smtClean="0"/>
              <a:t>Select on media containing drug to which the plasmid confers resistance</a:t>
            </a:r>
            <a:endParaRPr lang="en-US" b="1" dirty="0"/>
          </a:p>
        </p:txBody>
      </p:sp>
      <p:sp>
        <p:nvSpPr>
          <p:cNvPr id="10" name="TextBox 9"/>
          <p:cNvSpPr txBox="1"/>
          <p:nvPr/>
        </p:nvSpPr>
        <p:spPr>
          <a:xfrm>
            <a:off x="3501914" y="4895482"/>
            <a:ext cx="5031367" cy="1754327"/>
          </a:xfrm>
          <a:prstGeom prst="rect">
            <a:avLst/>
          </a:prstGeom>
          <a:noFill/>
        </p:spPr>
        <p:txBody>
          <a:bodyPr wrap="square" rtlCol="0">
            <a:spAutoFit/>
          </a:bodyPr>
          <a:lstStyle/>
          <a:p>
            <a:r>
              <a:rPr lang="en-US" dirty="0" smtClean="0"/>
              <a:t>Isolate the plasmid and sequence it to confirm it’s correct, then:</a:t>
            </a:r>
          </a:p>
          <a:p>
            <a:pPr marL="285750" indent="-285750">
              <a:buFont typeface="Arial"/>
              <a:buChar char="•"/>
            </a:pPr>
            <a:r>
              <a:rPr lang="en-US" dirty="0" smtClean="0"/>
              <a:t>Move it into an organism of interest (think of an example!)</a:t>
            </a:r>
          </a:p>
          <a:p>
            <a:pPr marL="285750" indent="-285750">
              <a:buFont typeface="Arial"/>
              <a:buChar char="•"/>
            </a:pPr>
            <a:r>
              <a:rPr lang="en-US" dirty="0" smtClean="0"/>
              <a:t>Or, use </a:t>
            </a:r>
            <a:r>
              <a:rPr lang="en-US" i="1" dirty="0" smtClean="0"/>
              <a:t>E. coli </a:t>
            </a:r>
            <a:r>
              <a:rPr lang="en-US" dirty="0" smtClean="0"/>
              <a:t>as a “cellular factory” to express a protein for you.</a:t>
            </a:r>
            <a:endParaRPr lang="en-US" dirty="0"/>
          </a:p>
        </p:txBody>
      </p:sp>
      <p:sp>
        <p:nvSpPr>
          <p:cNvPr id="11" name="Title 1"/>
          <p:cNvSpPr txBox="1">
            <a:spLocks/>
          </p:cNvSpPr>
          <p:nvPr/>
        </p:nvSpPr>
        <p:spPr>
          <a:xfrm>
            <a:off x="464634" y="94267"/>
            <a:ext cx="8534400" cy="849737"/>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An overview of cloning with restriction enzymes (aka </a:t>
            </a:r>
            <a:r>
              <a:rPr lang="en-US" smtClean="0"/>
              <a:t>restriction endonucleases)</a:t>
            </a:r>
            <a:endParaRPr lang="en-US" dirty="0"/>
          </a:p>
        </p:txBody>
      </p:sp>
    </p:spTree>
    <p:extLst>
      <p:ext uri="{BB962C8B-B14F-4D97-AF65-F5344CB8AC3E}">
        <p14:creationId xmlns:p14="http://schemas.microsoft.com/office/powerpoint/2010/main" val="11136910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F6AC330-4294-0B49-B868-9D46BEA69EBD}" type="slidenum">
              <a:rPr lang="en-US" smtClean="0"/>
              <a:t>27</a:t>
            </a:fld>
            <a:endParaRPr lang="en-US"/>
          </a:p>
        </p:txBody>
      </p:sp>
      <p:sp>
        <p:nvSpPr>
          <p:cNvPr id="5" name="Title 1"/>
          <p:cNvSpPr txBox="1">
            <a:spLocks/>
          </p:cNvSpPr>
          <p:nvPr/>
        </p:nvSpPr>
        <p:spPr>
          <a:xfrm>
            <a:off x="486008" y="295876"/>
            <a:ext cx="8191680" cy="61356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Features needed for an </a:t>
            </a:r>
            <a:r>
              <a:rPr lang="en-US" sz="3200" i="1" dirty="0" smtClean="0"/>
              <a:t>E. coli </a:t>
            </a:r>
            <a:r>
              <a:rPr lang="en-US" sz="3200" dirty="0" smtClean="0"/>
              <a:t>cloning vector</a:t>
            </a:r>
            <a:endParaRPr lang="en-US" sz="3200"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30200" y="1095120"/>
              <a:ext cx="6813000" cy="4929120"/>
            </p14:xfrm>
          </p:contentPart>
        </mc:Choice>
        <mc:Fallback xmlns="">
          <p:pic>
            <p:nvPicPr>
              <p:cNvPr id="2" name="Ink 1"/>
              <p:cNvPicPr/>
              <p:nvPr/>
            </p:nvPicPr>
            <p:blipFill>
              <a:blip r:embed="rId4"/>
              <a:stretch>
                <a:fillRect/>
              </a:stretch>
            </p:blipFill>
            <p:spPr>
              <a:xfrm>
                <a:off x="415800" y="1080000"/>
                <a:ext cx="6837840" cy="4958280"/>
              </a:xfrm>
              <a:prstGeom prst="rect">
                <a:avLst/>
              </a:prstGeom>
            </p:spPr>
          </p:pic>
        </mc:Fallback>
      </mc:AlternateContent>
    </p:spTree>
    <p:extLst>
      <p:ext uri="{BB962C8B-B14F-4D97-AF65-F5344CB8AC3E}">
        <p14:creationId xmlns:p14="http://schemas.microsoft.com/office/powerpoint/2010/main" val="6180122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F6AC330-4294-0B49-B868-9D46BEA69EBD}" type="slidenum">
              <a:rPr lang="en-US" smtClean="0"/>
              <a:t>28</a:t>
            </a:fld>
            <a:endParaRPr lang="en-US"/>
          </a:p>
        </p:txBody>
      </p:sp>
      <p:sp>
        <p:nvSpPr>
          <p:cNvPr id="5" name="Title 1"/>
          <p:cNvSpPr txBox="1">
            <a:spLocks/>
          </p:cNvSpPr>
          <p:nvPr/>
        </p:nvSpPr>
        <p:spPr>
          <a:xfrm>
            <a:off x="486008" y="295876"/>
            <a:ext cx="8191680" cy="61356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Basic workflow for gene cloning</a:t>
            </a:r>
            <a:endParaRPr lang="en-US" sz="3200"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61360" y="827280"/>
              <a:ext cx="7997400" cy="5783760"/>
            </p14:xfrm>
          </p:contentPart>
        </mc:Choice>
        <mc:Fallback xmlns="">
          <p:pic>
            <p:nvPicPr>
              <p:cNvPr id="2" name="Ink 1"/>
              <p:cNvPicPr/>
              <p:nvPr/>
            </p:nvPicPr>
            <p:blipFill>
              <a:blip r:embed="rId4"/>
              <a:stretch>
                <a:fillRect/>
              </a:stretch>
            </p:blipFill>
            <p:spPr>
              <a:xfrm>
                <a:off x="247320" y="816480"/>
                <a:ext cx="8028000" cy="5811120"/>
              </a:xfrm>
              <a:prstGeom prst="rect">
                <a:avLst/>
              </a:prstGeom>
            </p:spPr>
          </p:pic>
        </mc:Fallback>
      </mc:AlternateContent>
    </p:spTree>
    <p:extLst>
      <p:ext uri="{BB962C8B-B14F-4D97-AF65-F5344CB8AC3E}">
        <p14:creationId xmlns:p14="http://schemas.microsoft.com/office/powerpoint/2010/main" val="21104810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F6AC330-4294-0B49-B868-9D46BEA69EBD}" type="slidenum">
              <a:rPr lang="en-US" smtClean="0"/>
              <a:t>29</a:t>
            </a:fld>
            <a:endParaRPr lang="en-US"/>
          </a:p>
        </p:txBody>
      </p:sp>
      <p:sp>
        <p:nvSpPr>
          <p:cNvPr id="5" name="Title 1"/>
          <p:cNvSpPr txBox="1">
            <a:spLocks/>
          </p:cNvSpPr>
          <p:nvPr/>
        </p:nvSpPr>
        <p:spPr>
          <a:xfrm>
            <a:off x="486008" y="295876"/>
            <a:ext cx="8191680" cy="61356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Basic workflow for gene cloning</a:t>
            </a:r>
            <a:endParaRPr lang="en-US" sz="3200"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871720" y="986760"/>
              <a:ext cx="5198400" cy="2939040"/>
            </p14:xfrm>
          </p:contentPart>
        </mc:Choice>
        <mc:Fallback xmlns="">
          <p:pic>
            <p:nvPicPr>
              <p:cNvPr id="2" name="Ink 1"/>
              <p:cNvPicPr/>
              <p:nvPr/>
            </p:nvPicPr>
            <p:blipFill>
              <a:blip r:embed="rId4"/>
              <a:stretch>
                <a:fillRect/>
              </a:stretch>
            </p:blipFill>
            <p:spPr>
              <a:xfrm>
                <a:off x="2855160" y="977400"/>
                <a:ext cx="5227560" cy="2965320"/>
              </a:xfrm>
              <a:prstGeom prst="rect">
                <a:avLst/>
              </a:prstGeom>
            </p:spPr>
          </p:pic>
        </mc:Fallback>
      </mc:AlternateContent>
    </p:spTree>
    <p:extLst>
      <p:ext uri="{BB962C8B-B14F-4D97-AF65-F5344CB8AC3E}">
        <p14:creationId xmlns:p14="http://schemas.microsoft.com/office/powerpoint/2010/main" val="27763553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Broad topics</a:t>
            </a:r>
            <a:endParaRPr lang="en-US" dirty="0"/>
          </a:p>
        </p:txBody>
      </p:sp>
      <p:sp>
        <p:nvSpPr>
          <p:cNvPr id="3" name="Content Placeholder 2"/>
          <p:cNvSpPr>
            <a:spLocks noGrp="1"/>
          </p:cNvSpPr>
          <p:nvPr>
            <p:ph idx="1"/>
          </p:nvPr>
        </p:nvSpPr>
        <p:spPr>
          <a:xfrm>
            <a:off x="370114" y="931411"/>
            <a:ext cx="8454572" cy="5331505"/>
          </a:xfrm>
        </p:spPr>
        <p:txBody>
          <a:bodyPr>
            <a:normAutofit fontScale="92500" lnSpcReduction="20000"/>
          </a:bodyPr>
          <a:lstStyle/>
          <a:p>
            <a:pPr marL="0" indent="0">
              <a:buNone/>
            </a:pPr>
            <a:endParaRPr lang="en-US" dirty="0" smtClean="0"/>
          </a:p>
          <a:p>
            <a:r>
              <a:rPr lang="en-US" dirty="0" smtClean="0"/>
              <a:t>The basics of genetic information flow and the genetic code</a:t>
            </a:r>
          </a:p>
          <a:p>
            <a:r>
              <a:rPr lang="en-US" dirty="0" smtClean="0"/>
              <a:t>The chemical basis of nucleic acid and protein structure and function</a:t>
            </a:r>
          </a:p>
          <a:p>
            <a:r>
              <a:rPr lang="en-US" dirty="0" smtClean="0"/>
              <a:t>PCR</a:t>
            </a:r>
          </a:p>
          <a:p>
            <a:r>
              <a:rPr lang="en-US" dirty="0" smtClean="0"/>
              <a:t>Cloning</a:t>
            </a:r>
          </a:p>
          <a:p>
            <a:r>
              <a:rPr lang="en-US" dirty="0" smtClean="0"/>
              <a:t>Genome structure</a:t>
            </a:r>
          </a:p>
          <a:p>
            <a:r>
              <a:rPr lang="en-US" dirty="0" smtClean="0"/>
              <a:t>DNA </a:t>
            </a:r>
            <a:r>
              <a:rPr lang="en-US" dirty="0" smtClean="0"/>
              <a:t>replication</a:t>
            </a:r>
          </a:p>
          <a:p>
            <a:r>
              <a:rPr lang="en-US" dirty="0"/>
              <a:t>Methods for genetic engineering/genome modification/genome editing including CRISPR-Cas9</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1058526A-BC05-4D43-8BB3-EF162D674D2B}" type="slidenum">
              <a:rPr lang="en-US" smtClean="0"/>
              <a:t>3</a:t>
            </a:fld>
            <a:endParaRPr lang="en-US"/>
          </a:p>
        </p:txBody>
      </p:sp>
    </p:spTree>
    <p:extLst>
      <p:ext uri="{BB962C8B-B14F-4D97-AF65-F5344CB8AC3E}">
        <p14:creationId xmlns:p14="http://schemas.microsoft.com/office/powerpoint/2010/main" val="604989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D6BAAF1-C300-F24C-B3A6-14AFD545B91B}" type="slidenum">
              <a:rPr lang="en-US" smtClean="0"/>
              <a:t>30</a:t>
            </a:fld>
            <a:endParaRPr lang="en-US"/>
          </a:p>
        </p:txBody>
      </p:sp>
      <p:pic>
        <p:nvPicPr>
          <p:cNvPr id="1026" name="Picture 2" descr="https://4.bp.blogspot.com/-xoXID8CHacE/V8hQK5UimRI/AAAAAAAAADs/kXE0B-kLo8cWv1nIBeTCZNaQVNIZKWwOwCLcB/s1600/GA%2BHiFi%2BHC%2B1-Step%2BKits_Ultra.jpg"/>
          <p:cNvPicPr>
            <a:picLocks noChangeAspect="1" noChangeArrowheads="1"/>
          </p:cNvPicPr>
          <p:nvPr/>
        </p:nvPicPr>
        <p:blipFill rotWithShape="1">
          <a:blip r:embed="rId2">
            <a:extLst>
              <a:ext uri="{28A0092B-C50C-407E-A947-70E740481C1C}">
                <a14:useLocalDpi xmlns:a14="http://schemas.microsoft.com/office/drawing/2010/main" val="0"/>
              </a:ext>
            </a:extLst>
          </a:blip>
          <a:srcRect r="47392"/>
          <a:stretch/>
        </p:blipFill>
        <p:spPr bwMode="auto">
          <a:xfrm>
            <a:off x="0" y="0"/>
            <a:ext cx="3584447" cy="69579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88116" y="236318"/>
            <a:ext cx="4631765" cy="2308324"/>
          </a:xfrm>
          <a:prstGeom prst="rect">
            <a:avLst/>
          </a:prstGeom>
          <a:noFill/>
        </p:spPr>
        <p:txBody>
          <a:bodyPr wrap="square" rtlCol="0">
            <a:spAutoFit/>
          </a:bodyPr>
          <a:lstStyle/>
          <a:p>
            <a:pPr algn="ctr"/>
            <a:r>
              <a:rPr lang="en-US" sz="3600" b="1" dirty="0" smtClean="0"/>
              <a:t>Cloning with Gibson Assembly </a:t>
            </a:r>
            <a:r>
              <a:rPr lang="en-US" sz="3600" dirty="0" smtClean="0"/>
              <a:t>(and closely related methods with different names)</a:t>
            </a:r>
            <a:endParaRPr lang="en-US" sz="3600" dirty="0"/>
          </a:p>
        </p:txBody>
      </p:sp>
      <p:sp>
        <p:nvSpPr>
          <p:cNvPr id="3" name="TextBox 2"/>
          <p:cNvSpPr txBox="1"/>
          <p:nvPr/>
        </p:nvSpPr>
        <p:spPr>
          <a:xfrm>
            <a:off x="4059936" y="2731008"/>
            <a:ext cx="4626864" cy="4031873"/>
          </a:xfrm>
          <a:prstGeom prst="rect">
            <a:avLst/>
          </a:prstGeom>
          <a:noFill/>
        </p:spPr>
        <p:txBody>
          <a:bodyPr wrap="square" rtlCol="0">
            <a:spAutoFit/>
          </a:bodyPr>
          <a:lstStyle/>
          <a:p>
            <a:endParaRPr lang="en-US" dirty="0"/>
          </a:p>
          <a:p>
            <a:pPr marL="285750" indent="-285750">
              <a:buFont typeface="Arial" charset="0"/>
              <a:buChar char="•"/>
            </a:pPr>
            <a:r>
              <a:rPr lang="en-US" sz="2000" dirty="0" smtClean="0"/>
              <a:t>Junctions can be anywhere; no need for restriction sites</a:t>
            </a:r>
          </a:p>
          <a:p>
            <a:pPr marL="285750" indent="-285750">
              <a:buFont typeface="Arial" charset="0"/>
              <a:buChar char="•"/>
            </a:pPr>
            <a:r>
              <a:rPr lang="en-US" sz="2000" dirty="0" smtClean="0"/>
              <a:t>Can assemble &gt;2 pieces simultaneously</a:t>
            </a:r>
          </a:p>
          <a:p>
            <a:pPr marL="285750" indent="-285750">
              <a:buFont typeface="Arial" charset="0"/>
              <a:buChar char="•"/>
            </a:pPr>
            <a:r>
              <a:rPr lang="en-US" sz="2000" dirty="0" smtClean="0"/>
              <a:t>“</a:t>
            </a:r>
            <a:r>
              <a:rPr lang="en-US" sz="2000" dirty="0" err="1" smtClean="0"/>
              <a:t>Scarless</a:t>
            </a:r>
            <a:r>
              <a:rPr lang="en-US" sz="2000" dirty="0" smtClean="0"/>
              <a:t>” assembly</a:t>
            </a:r>
          </a:p>
          <a:p>
            <a:pPr marL="285750" indent="-285750">
              <a:buFont typeface="Arial" charset="0"/>
              <a:buChar char="•"/>
            </a:pPr>
            <a:r>
              <a:rPr lang="en-US" sz="2000" dirty="0" smtClean="0"/>
              <a:t>Know the three enzymatic activities involved</a:t>
            </a:r>
          </a:p>
          <a:p>
            <a:pPr marL="285750" indent="-285750">
              <a:buFont typeface="Arial" charset="0"/>
              <a:buChar char="•"/>
            </a:pPr>
            <a:r>
              <a:rPr lang="en-US" sz="2000" dirty="0" smtClean="0"/>
              <a:t>Need sequence overlap between insert and vector (or between multiple inserts)</a:t>
            </a:r>
          </a:p>
          <a:p>
            <a:pPr marL="285750" indent="-285750">
              <a:buFont typeface="Arial" charset="0"/>
              <a:buChar char="•"/>
            </a:pPr>
            <a:r>
              <a:rPr lang="en-US" sz="2000" dirty="0" smtClean="0"/>
              <a:t>Can prepare linear vector by restriction digest of PCR.</a:t>
            </a:r>
            <a:endParaRPr lang="en-US" sz="2000" dirty="0"/>
          </a:p>
          <a:p>
            <a:endParaRPr lang="en-US" dirty="0"/>
          </a:p>
        </p:txBody>
      </p:sp>
    </p:spTree>
    <p:extLst>
      <p:ext uri="{BB962C8B-B14F-4D97-AF65-F5344CB8AC3E}">
        <p14:creationId xmlns:p14="http://schemas.microsoft.com/office/powerpoint/2010/main" val="12024778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D6BAAF1-C300-F24C-B3A6-14AFD545B91B}" type="slidenum">
              <a:rPr lang="en-US" smtClean="0"/>
              <a:t>31</a:t>
            </a:fld>
            <a:endParaRPr lang="en-US"/>
          </a:p>
        </p:txBody>
      </p:sp>
      <p:pic>
        <p:nvPicPr>
          <p:cNvPr id="3" name="Picture 2"/>
          <p:cNvPicPr>
            <a:picLocks noChangeAspect="1"/>
          </p:cNvPicPr>
          <p:nvPr/>
        </p:nvPicPr>
        <p:blipFill>
          <a:blip r:embed="rId2"/>
          <a:stretch>
            <a:fillRect/>
          </a:stretch>
        </p:blipFill>
        <p:spPr>
          <a:xfrm>
            <a:off x="451104" y="328212"/>
            <a:ext cx="7888637" cy="6393263"/>
          </a:xfrm>
          <a:prstGeom prst="rect">
            <a:avLst/>
          </a:prstGeom>
        </p:spPr>
      </p:pic>
      <p:sp>
        <p:nvSpPr>
          <p:cNvPr id="4" name="TextBox 3"/>
          <p:cNvSpPr txBox="1"/>
          <p:nvPr/>
        </p:nvSpPr>
        <p:spPr>
          <a:xfrm>
            <a:off x="5279136" y="6538912"/>
            <a:ext cx="4035552" cy="307777"/>
          </a:xfrm>
          <a:prstGeom prst="rect">
            <a:avLst/>
          </a:prstGeom>
          <a:noFill/>
        </p:spPr>
        <p:txBody>
          <a:bodyPr wrap="square" rtlCol="0">
            <a:spAutoFit/>
          </a:bodyPr>
          <a:lstStyle/>
          <a:p>
            <a:r>
              <a:rPr lang="en-US" sz="1400" dirty="0" smtClean="0"/>
              <a:t>New England </a:t>
            </a:r>
            <a:r>
              <a:rPr lang="en-US" sz="1400" dirty="0" err="1" smtClean="0"/>
              <a:t>Biolabs</a:t>
            </a:r>
            <a:r>
              <a:rPr lang="en-US" sz="1400" dirty="0" smtClean="0"/>
              <a:t> </a:t>
            </a:r>
            <a:r>
              <a:rPr lang="en-US" sz="1400" dirty="0" err="1" smtClean="0"/>
              <a:t>HiFI</a:t>
            </a:r>
            <a:r>
              <a:rPr lang="en-US" sz="1400" dirty="0" smtClean="0"/>
              <a:t> cloning manual</a:t>
            </a:r>
            <a:endParaRPr lang="en-US" sz="1400" dirty="0"/>
          </a:p>
        </p:txBody>
      </p:sp>
      <p:sp>
        <p:nvSpPr>
          <p:cNvPr id="5" name="TextBox 4"/>
          <p:cNvSpPr txBox="1"/>
          <p:nvPr/>
        </p:nvSpPr>
        <p:spPr>
          <a:xfrm>
            <a:off x="4449337" y="328212"/>
            <a:ext cx="4237463" cy="830997"/>
          </a:xfrm>
          <a:prstGeom prst="rect">
            <a:avLst/>
          </a:prstGeom>
          <a:noFill/>
        </p:spPr>
        <p:txBody>
          <a:bodyPr wrap="square" rtlCol="0">
            <a:spAutoFit/>
          </a:bodyPr>
          <a:lstStyle/>
          <a:p>
            <a:r>
              <a:rPr lang="en-US" sz="2400" dirty="0" smtClean="0"/>
              <a:t>Another view showing the three enzymatic activities involved.</a:t>
            </a:r>
            <a:endParaRPr lang="en-US" sz="2400" dirty="0"/>
          </a:p>
        </p:txBody>
      </p:sp>
    </p:spTree>
    <p:extLst>
      <p:ext uri="{BB962C8B-B14F-4D97-AF65-F5344CB8AC3E}">
        <p14:creationId xmlns:p14="http://schemas.microsoft.com/office/powerpoint/2010/main" val="761356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58526A-BC05-4D43-8BB3-EF162D674D2B}" type="slidenum">
              <a:rPr lang="en-US" smtClean="0"/>
              <a:t>32</a:t>
            </a:fld>
            <a:endParaRPr lang="en-US"/>
          </a:p>
        </p:txBody>
      </p:sp>
      <p:pic>
        <p:nvPicPr>
          <p:cNvPr id="3" name="Picture 2"/>
          <p:cNvPicPr>
            <a:picLocks noChangeAspect="1"/>
          </p:cNvPicPr>
          <p:nvPr/>
        </p:nvPicPr>
        <p:blipFill>
          <a:blip r:embed="rId2"/>
          <a:stretch>
            <a:fillRect/>
          </a:stretch>
        </p:blipFill>
        <p:spPr>
          <a:xfrm>
            <a:off x="287465" y="0"/>
            <a:ext cx="5758962" cy="6858000"/>
          </a:xfrm>
          <a:prstGeom prst="rect">
            <a:avLst/>
          </a:prstGeom>
        </p:spPr>
      </p:pic>
    </p:spTree>
    <p:extLst>
      <p:ext uri="{BB962C8B-B14F-4D97-AF65-F5344CB8AC3E}">
        <p14:creationId xmlns:p14="http://schemas.microsoft.com/office/powerpoint/2010/main" val="1866420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58526A-BC05-4D43-8BB3-EF162D674D2B}" type="slidenum">
              <a:rPr lang="en-US" smtClean="0"/>
              <a:t>33</a:t>
            </a:fld>
            <a:endParaRPr lang="en-US"/>
          </a:p>
        </p:txBody>
      </p:sp>
      <p:pic>
        <p:nvPicPr>
          <p:cNvPr id="4" name="Picture 3"/>
          <p:cNvPicPr>
            <a:picLocks noChangeAspect="1"/>
          </p:cNvPicPr>
          <p:nvPr/>
        </p:nvPicPr>
        <p:blipFill>
          <a:blip r:embed="rId2"/>
          <a:stretch>
            <a:fillRect/>
          </a:stretch>
        </p:blipFill>
        <p:spPr>
          <a:xfrm>
            <a:off x="792870" y="0"/>
            <a:ext cx="4904267" cy="6858000"/>
          </a:xfrm>
          <a:prstGeom prst="rect">
            <a:avLst/>
          </a:prstGeom>
        </p:spPr>
      </p:pic>
    </p:spTree>
    <p:extLst>
      <p:ext uri="{BB962C8B-B14F-4D97-AF65-F5344CB8AC3E}">
        <p14:creationId xmlns:p14="http://schemas.microsoft.com/office/powerpoint/2010/main" val="630955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58526A-BC05-4D43-8BB3-EF162D674D2B}" type="slidenum">
              <a:rPr lang="en-US" smtClean="0"/>
              <a:t>34</a:t>
            </a:fld>
            <a:endParaRPr lang="en-US"/>
          </a:p>
        </p:txBody>
      </p:sp>
      <p:pic>
        <p:nvPicPr>
          <p:cNvPr id="3" name="Picture 2"/>
          <p:cNvPicPr>
            <a:picLocks noChangeAspect="1"/>
          </p:cNvPicPr>
          <p:nvPr/>
        </p:nvPicPr>
        <p:blipFill>
          <a:blip r:embed="rId2"/>
          <a:stretch>
            <a:fillRect/>
          </a:stretch>
        </p:blipFill>
        <p:spPr>
          <a:xfrm>
            <a:off x="0" y="0"/>
            <a:ext cx="5556793" cy="6858000"/>
          </a:xfrm>
          <a:prstGeom prst="rect">
            <a:avLst/>
          </a:prstGeom>
        </p:spPr>
      </p:pic>
    </p:spTree>
    <p:extLst>
      <p:ext uri="{BB962C8B-B14F-4D97-AF65-F5344CB8AC3E}">
        <p14:creationId xmlns:p14="http://schemas.microsoft.com/office/powerpoint/2010/main" val="779968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58526A-BC05-4D43-8BB3-EF162D674D2B}" type="slidenum">
              <a:rPr lang="en-US" smtClean="0"/>
              <a:t>35</a:t>
            </a:fld>
            <a:endParaRPr lang="en-US"/>
          </a:p>
        </p:txBody>
      </p:sp>
      <p:pic>
        <p:nvPicPr>
          <p:cNvPr id="3" name="Picture 2"/>
          <p:cNvPicPr>
            <a:picLocks noChangeAspect="1"/>
          </p:cNvPicPr>
          <p:nvPr/>
        </p:nvPicPr>
        <p:blipFill>
          <a:blip r:embed="rId2"/>
          <a:stretch>
            <a:fillRect/>
          </a:stretch>
        </p:blipFill>
        <p:spPr>
          <a:xfrm>
            <a:off x="267122" y="0"/>
            <a:ext cx="5755041" cy="6858000"/>
          </a:xfrm>
          <a:prstGeom prst="rect">
            <a:avLst/>
          </a:prstGeom>
        </p:spPr>
      </p:pic>
    </p:spTree>
    <p:extLst>
      <p:ext uri="{BB962C8B-B14F-4D97-AF65-F5344CB8AC3E}">
        <p14:creationId xmlns:p14="http://schemas.microsoft.com/office/powerpoint/2010/main" val="688297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7200" y="96908"/>
            <a:ext cx="8229600" cy="728055"/>
          </a:xfrm>
          <a:prstGeom prst="rect">
            <a:avLst/>
          </a:prstGeom>
        </p:spPr>
        <p:txBody>
          <a:bodyPr>
            <a:normAutofit fontScale="9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The spectrum of cellular gene and genome structures</a:t>
            </a:r>
            <a:endParaRPr lang="en-US" sz="3200" dirty="0"/>
          </a:p>
        </p:txBody>
      </p:sp>
      <p:sp>
        <p:nvSpPr>
          <p:cNvPr id="2" name="Slide Number Placeholder 1"/>
          <p:cNvSpPr>
            <a:spLocks noGrp="1"/>
          </p:cNvSpPr>
          <p:nvPr>
            <p:ph type="sldNum" sz="quarter" idx="12"/>
          </p:nvPr>
        </p:nvSpPr>
        <p:spPr/>
        <p:txBody>
          <a:bodyPr/>
          <a:lstStyle/>
          <a:p>
            <a:fld id="{DF6AC330-4294-0B49-B868-9D46BEA69EBD}" type="slidenum">
              <a:rPr lang="en-US" smtClean="0"/>
              <a:t>36</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0175780"/>
              </p:ext>
            </p:extLst>
          </p:nvPr>
        </p:nvGraphicFramePr>
        <p:xfrm>
          <a:off x="524638" y="800939"/>
          <a:ext cx="7850094" cy="4389120"/>
        </p:xfrm>
        <a:graphic>
          <a:graphicData uri="http://schemas.openxmlformats.org/drawingml/2006/table">
            <a:tbl>
              <a:tblPr firstRow="1" bandRow="1">
                <a:tableStyleId>{5C22544A-7EE6-4342-B048-85BDC9FD1C3A}</a:tableStyleId>
              </a:tblPr>
              <a:tblGrid>
                <a:gridCol w="2616698"/>
                <a:gridCol w="2140573"/>
                <a:gridCol w="3092823"/>
              </a:tblGrid>
              <a:tr h="370840">
                <a:tc>
                  <a:txBody>
                    <a:bodyPr/>
                    <a:lstStyle/>
                    <a:p>
                      <a:endParaRPr lang="en-US" sz="2400" dirty="0"/>
                    </a:p>
                  </a:txBody>
                  <a:tcPr/>
                </a:tc>
                <a:tc>
                  <a:txBody>
                    <a:bodyPr/>
                    <a:lstStyle/>
                    <a:p>
                      <a:r>
                        <a:rPr lang="en-US" sz="2400" dirty="0" smtClean="0"/>
                        <a:t>Prokaryotes</a:t>
                      </a:r>
                      <a:endParaRPr lang="en-US" sz="2400" dirty="0"/>
                    </a:p>
                  </a:txBody>
                  <a:tcPr/>
                </a:tc>
                <a:tc>
                  <a:txBody>
                    <a:bodyPr/>
                    <a:lstStyle/>
                    <a:p>
                      <a:r>
                        <a:rPr lang="en-US" sz="2400" dirty="0" smtClean="0"/>
                        <a:t>Eukaryotes</a:t>
                      </a:r>
                      <a:endParaRPr lang="en-US" sz="2400" dirty="0"/>
                    </a:p>
                  </a:txBody>
                  <a:tcPr/>
                </a:tc>
              </a:tr>
              <a:tr h="370840">
                <a:tc>
                  <a:txBody>
                    <a:bodyPr/>
                    <a:lstStyle/>
                    <a:p>
                      <a:r>
                        <a:rPr lang="en-US" sz="2400" b="1" dirty="0" smtClean="0"/>
                        <a:t>Chromosome shape</a:t>
                      </a:r>
                      <a:endParaRPr lang="en-US" sz="2400" b="1" dirty="0"/>
                    </a:p>
                  </a:txBody>
                  <a:tcPr/>
                </a:tc>
                <a:tc>
                  <a:txBody>
                    <a:bodyPr/>
                    <a:lstStyle/>
                    <a:p>
                      <a:r>
                        <a:rPr lang="en-US" sz="2400" dirty="0" smtClean="0"/>
                        <a:t>Usually circular </a:t>
                      </a:r>
                      <a:endParaRPr lang="en-US" sz="2400" dirty="0"/>
                    </a:p>
                  </a:txBody>
                  <a:tcPr/>
                </a:tc>
                <a:tc>
                  <a:txBody>
                    <a:bodyPr/>
                    <a:lstStyle/>
                    <a:p>
                      <a:r>
                        <a:rPr lang="en-US" sz="2400" dirty="0" smtClean="0"/>
                        <a:t>Linear</a:t>
                      </a:r>
                      <a:endParaRPr lang="en-US" sz="2400" dirty="0"/>
                    </a:p>
                  </a:txBody>
                  <a:tcPr/>
                </a:tc>
              </a:tr>
              <a:tr h="370840">
                <a:tc>
                  <a:txBody>
                    <a:bodyPr/>
                    <a:lstStyle/>
                    <a:p>
                      <a:r>
                        <a:rPr lang="en-US" sz="2400" b="1" dirty="0" smtClean="0"/>
                        <a:t>Plasmids</a:t>
                      </a:r>
                      <a:endParaRPr lang="en-US" sz="2400" b="1" dirty="0"/>
                    </a:p>
                  </a:txBody>
                  <a:tcPr/>
                </a:tc>
                <a:tc>
                  <a:txBody>
                    <a:bodyPr/>
                    <a:lstStyle/>
                    <a:p>
                      <a:r>
                        <a:rPr lang="en-US" sz="2400" dirty="0" smtClean="0"/>
                        <a:t>More</a:t>
                      </a:r>
                      <a:r>
                        <a:rPr lang="en-US" sz="2400" baseline="0" dirty="0" smtClean="0"/>
                        <a:t> frequent</a:t>
                      </a:r>
                      <a:endParaRPr lang="en-US" sz="2400" dirty="0"/>
                    </a:p>
                  </a:txBody>
                  <a:tcPr/>
                </a:tc>
                <a:tc>
                  <a:txBody>
                    <a:bodyPr/>
                    <a:lstStyle/>
                    <a:p>
                      <a:r>
                        <a:rPr lang="en-US" sz="2400" dirty="0" smtClean="0"/>
                        <a:t>Less frequent</a:t>
                      </a:r>
                      <a:endParaRPr lang="en-US" sz="2400" dirty="0"/>
                    </a:p>
                  </a:txBody>
                  <a:tcPr/>
                </a:tc>
              </a:tr>
              <a:tr h="370840">
                <a:tc>
                  <a:txBody>
                    <a:bodyPr/>
                    <a:lstStyle/>
                    <a:p>
                      <a:r>
                        <a:rPr lang="en-US" sz="2400" b="1" dirty="0" err="1" smtClean="0"/>
                        <a:t>Ploidy</a:t>
                      </a:r>
                      <a:endParaRPr lang="en-US" sz="2400" b="1" dirty="0"/>
                    </a:p>
                  </a:txBody>
                  <a:tcPr/>
                </a:tc>
                <a:tc>
                  <a:txBody>
                    <a:bodyPr/>
                    <a:lstStyle/>
                    <a:p>
                      <a:r>
                        <a:rPr lang="en-US" sz="2400" dirty="0" smtClean="0"/>
                        <a:t>Haploid</a:t>
                      </a:r>
                      <a:endParaRPr lang="en-US" sz="2400" dirty="0"/>
                    </a:p>
                  </a:txBody>
                  <a:tcPr/>
                </a:tc>
                <a:tc>
                  <a:txBody>
                    <a:bodyPr/>
                    <a:lstStyle/>
                    <a:p>
                      <a:r>
                        <a:rPr lang="en-US" sz="2400" dirty="0" smtClean="0"/>
                        <a:t>Variable</a:t>
                      </a:r>
                      <a:r>
                        <a:rPr lang="en-US" sz="2400" baseline="0" dirty="0" smtClean="0"/>
                        <a:t> </a:t>
                      </a:r>
                      <a:endParaRPr lang="en-US" sz="2400" dirty="0"/>
                    </a:p>
                  </a:txBody>
                  <a:tcPr/>
                </a:tc>
              </a:tr>
              <a:tr h="370840">
                <a:tc>
                  <a:txBody>
                    <a:bodyPr/>
                    <a:lstStyle/>
                    <a:p>
                      <a:r>
                        <a:rPr lang="en-US" sz="2400" b="1" dirty="0" smtClean="0"/>
                        <a:t>Protein coding content</a:t>
                      </a:r>
                      <a:endParaRPr lang="en-US" sz="2400" b="1" dirty="0"/>
                    </a:p>
                  </a:txBody>
                  <a:tcPr/>
                </a:tc>
                <a:tc>
                  <a:txBody>
                    <a:bodyPr/>
                    <a:lstStyle/>
                    <a:p>
                      <a:r>
                        <a:rPr lang="en-US" sz="2400" dirty="0" smtClean="0"/>
                        <a:t>~80%</a:t>
                      </a:r>
                      <a:endParaRPr lang="en-US" sz="2400" dirty="0"/>
                    </a:p>
                  </a:txBody>
                  <a:tcPr/>
                </a:tc>
                <a:tc>
                  <a:txBody>
                    <a:bodyPr/>
                    <a:lstStyle/>
                    <a:p>
                      <a:r>
                        <a:rPr lang="en-US" sz="2400" dirty="0" smtClean="0"/>
                        <a:t>Variable (usually much less)</a:t>
                      </a:r>
                      <a:endParaRPr lang="en-US" sz="2400" dirty="0"/>
                    </a:p>
                  </a:txBody>
                  <a:tcPr/>
                </a:tc>
              </a:tr>
              <a:tr h="370840">
                <a:tc>
                  <a:txBody>
                    <a:bodyPr/>
                    <a:lstStyle/>
                    <a:p>
                      <a:r>
                        <a:rPr lang="en-US" sz="2400" b="1" dirty="0" smtClean="0"/>
                        <a:t>Introns</a:t>
                      </a:r>
                      <a:endParaRPr lang="en-US" sz="2400" b="1" dirty="0"/>
                    </a:p>
                  </a:txBody>
                  <a:tcPr/>
                </a:tc>
                <a:tc>
                  <a:txBody>
                    <a:bodyPr/>
                    <a:lstStyle/>
                    <a:p>
                      <a:r>
                        <a:rPr lang="en-US" sz="2400" dirty="0" smtClean="0"/>
                        <a:t>Rare</a:t>
                      </a:r>
                      <a:endParaRPr lang="en-US" sz="2400" dirty="0"/>
                    </a:p>
                  </a:txBody>
                  <a:tcPr/>
                </a:tc>
                <a:tc>
                  <a:txBody>
                    <a:bodyPr/>
                    <a:lstStyle/>
                    <a:p>
                      <a:r>
                        <a:rPr lang="en-US" sz="2400" dirty="0" smtClean="0"/>
                        <a:t>Common</a:t>
                      </a:r>
                      <a:endParaRPr lang="en-US" sz="2400" dirty="0"/>
                    </a:p>
                  </a:txBody>
                  <a:tcPr/>
                </a:tc>
              </a:tr>
              <a:tr h="370840">
                <a:tc>
                  <a:txBody>
                    <a:bodyPr/>
                    <a:lstStyle/>
                    <a:p>
                      <a:endParaRPr lang="en-US" sz="2400" b="1" dirty="0"/>
                    </a:p>
                  </a:txBody>
                  <a:tcPr/>
                </a:tc>
                <a:tc>
                  <a:txBody>
                    <a:bodyPr/>
                    <a:lstStyle/>
                    <a:p>
                      <a:endParaRPr lang="en-US" sz="2400" dirty="0"/>
                    </a:p>
                  </a:txBody>
                  <a:tcPr/>
                </a:tc>
                <a:tc>
                  <a:txBody>
                    <a:bodyPr/>
                    <a:lstStyle/>
                    <a:p>
                      <a:endParaRPr lang="en-US" sz="2400" dirty="0"/>
                    </a:p>
                  </a:txBody>
                  <a:tcPr/>
                </a:tc>
              </a:tr>
              <a:tr h="370840">
                <a:tc>
                  <a:txBody>
                    <a:bodyPr/>
                    <a:lstStyle/>
                    <a:p>
                      <a:endParaRPr lang="en-US" sz="2400" b="1" dirty="0"/>
                    </a:p>
                  </a:txBody>
                  <a:tcPr/>
                </a:tc>
                <a:tc>
                  <a:txBody>
                    <a:bodyPr/>
                    <a:lstStyle/>
                    <a:p>
                      <a:endParaRPr lang="en-US" sz="2400" dirty="0"/>
                    </a:p>
                  </a:txBody>
                  <a:tcPr/>
                </a:tc>
                <a:tc>
                  <a:txBody>
                    <a:bodyPr/>
                    <a:lstStyle/>
                    <a:p>
                      <a:endParaRPr lang="en-US" sz="2400" dirty="0"/>
                    </a:p>
                  </a:txBody>
                  <a:tcPr/>
                </a:tc>
              </a:tr>
            </a:tbl>
          </a:graphicData>
        </a:graphic>
      </p:graphicFrame>
    </p:spTree>
    <p:extLst>
      <p:ext uri="{BB962C8B-B14F-4D97-AF65-F5344CB8AC3E}">
        <p14:creationId xmlns:p14="http://schemas.microsoft.com/office/powerpoint/2010/main" val="18049400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728055"/>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DNA compaction and organization are the product of DNA compaction proteins and supercoiling</a:t>
            </a:r>
            <a:endParaRPr lang="en-US" sz="3600" dirty="0"/>
          </a:p>
        </p:txBody>
      </p:sp>
      <p:sp>
        <p:nvSpPr>
          <p:cNvPr id="4" name="Slide Number Placeholder 3"/>
          <p:cNvSpPr>
            <a:spLocks noGrp="1"/>
          </p:cNvSpPr>
          <p:nvPr>
            <p:ph type="sldNum" sz="quarter" idx="12"/>
          </p:nvPr>
        </p:nvSpPr>
        <p:spPr/>
        <p:txBody>
          <a:bodyPr/>
          <a:lstStyle/>
          <a:p>
            <a:fld id="{DF6AC330-4294-0B49-B868-9D46BEA69EBD}" type="slidenum">
              <a:rPr lang="en-US" smtClean="0"/>
              <a:t>37</a:t>
            </a:fld>
            <a:endParaRPr lang="en-US"/>
          </a:p>
        </p:txBody>
      </p:sp>
    </p:spTree>
    <p:extLst>
      <p:ext uri="{BB962C8B-B14F-4D97-AF65-F5344CB8AC3E}">
        <p14:creationId xmlns:p14="http://schemas.microsoft.com/office/powerpoint/2010/main" val="39426028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0_03a.jpg"/>
          <p:cNvPicPr>
            <a:picLocks noChangeAspect="1"/>
          </p:cNvPicPr>
          <p:nvPr/>
        </p:nvPicPr>
        <p:blipFill>
          <a:blip r:embed="rId2"/>
          <a:stretch>
            <a:fillRect/>
          </a:stretch>
        </p:blipFill>
        <p:spPr>
          <a:xfrm>
            <a:off x="149008" y="1595395"/>
            <a:ext cx="6070371" cy="2276389"/>
          </a:xfrm>
          <a:prstGeom prst="rect">
            <a:avLst/>
          </a:prstGeom>
        </p:spPr>
      </p:pic>
      <p:sp>
        <p:nvSpPr>
          <p:cNvPr id="3" name="TextBox 2"/>
          <p:cNvSpPr txBox="1"/>
          <p:nvPr/>
        </p:nvSpPr>
        <p:spPr>
          <a:xfrm>
            <a:off x="366611" y="222504"/>
            <a:ext cx="8641547" cy="1200329"/>
          </a:xfrm>
          <a:prstGeom prst="rect">
            <a:avLst/>
          </a:prstGeom>
          <a:noFill/>
        </p:spPr>
        <p:txBody>
          <a:bodyPr wrap="square" rtlCol="0">
            <a:spAutoFit/>
          </a:bodyPr>
          <a:lstStyle/>
          <a:p>
            <a:pPr algn="ctr"/>
            <a:r>
              <a:rPr lang="en-US" sz="3600" dirty="0" smtClean="0"/>
              <a:t>Histones constitute the first level of DNA compaction proteins</a:t>
            </a:r>
            <a:endParaRPr lang="en-US" sz="3600" dirty="0"/>
          </a:p>
        </p:txBody>
      </p:sp>
      <p:sp>
        <p:nvSpPr>
          <p:cNvPr id="4" name="Slide Number Placeholder 3"/>
          <p:cNvSpPr>
            <a:spLocks noGrp="1"/>
          </p:cNvSpPr>
          <p:nvPr>
            <p:ph type="sldNum" sz="quarter" idx="12"/>
          </p:nvPr>
        </p:nvSpPr>
        <p:spPr/>
        <p:txBody>
          <a:bodyPr/>
          <a:lstStyle/>
          <a:p>
            <a:fld id="{DF6AC330-4294-0B49-B868-9D46BEA69EBD}" type="slidenum">
              <a:rPr lang="en-US" smtClean="0"/>
              <a:t>38</a:t>
            </a:fld>
            <a:endParaRPr lang="en-US"/>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349156" y="3524434"/>
              <a:ext cx="3670560" cy="1666800"/>
            </p14:xfrm>
          </p:contentPart>
        </mc:Choice>
        <mc:Fallback xmlns="">
          <p:pic>
            <p:nvPicPr>
              <p:cNvPr id="5" name="Ink 4"/>
              <p:cNvPicPr/>
              <p:nvPr/>
            </p:nvPicPr>
            <p:blipFill>
              <a:blip r:embed="rId4"/>
              <a:stretch>
                <a:fillRect/>
              </a:stretch>
            </p:blipFill>
            <p:spPr>
              <a:xfrm>
                <a:off x="1349156" y="3524434"/>
                <a:ext cx="3670560" cy="1666800"/>
              </a:xfrm>
              <a:prstGeom prst="rect">
                <a:avLst/>
              </a:prstGeom>
            </p:spPr>
          </p:pic>
        </mc:Fallback>
      </mc:AlternateContent>
      <p:pic>
        <p:nvPicPr>
          <p:cNvPr id="6" name="Picture 5" descr="figure_10_11.jpg"/>
          <p:cNvPicPr>
            <a:picLocks noChangeAspect="1"/>
          </p:cNvPicPr>
          <p:nvPr/>
        </p:nvPicPr>
        <p:blipFill rotWithShape="1">
          <a:blip r:embed="rId5"/>
          <a:srcRect r="56127"/>
          <a:stretch/>
        </p:blipFill>
        <p:spPr>
          <a:xfrm>
            <a:off x="6776910" y="2096993"/>
            <a:ext cx="1909890" cy="1980737"/>
          </a:xfrm>
          <a:prstGeom prst="rect">
            <a:avLst/>
          </a:prstGeom>
        </p:spPr>
      </p:pic>
      <p:sp>
        <p:nvSpPr>
          <p:cNvPr id="7" name="TextBox 6"/>
          <p:cNvSpPr txBox="1"/>
          <p:nvPr/>
        </p:nvSpPr>
        <p:spPr>
          <a:xfrm>
            <a:off x="6553200" y="4098324"/>
            <a:ext cx="2343665" cy="1477328"/>
          </a:xfrm>
          <a:prstGeom prst="rect">
            <a:avLst/>
          </a:prstGeom>
          <a:noFill/>
        </p:spPr>
        <p:txBody>
          <a:bodyPr wrap="square" rtlCol="0">
            <a:spAutoFit/>
          </a:bodyPr>
          <a:lstStyle/>
          <a:p>
            <a:pPr algn="ctr"/>
            <a:r>
              <a:rPr lang="en-US" dirty="0" smtClean="0"/>
              <a:t>H1 is optional and leads to more tightly packed (transcriptionally inactive) chromatin</a:t>
            </a:r>
            <a:endParaRPr lang="en-US" dirty="0"/>
          </a:p>
        </p:txBody>
      </p:sp>
    </p:spTree>
    <p:extLst>
      <p:ext uri="{BB962C8B-B14F-4D97-AF65-F5344CB8AC3E}">
        <p14:creationId xmlns:p14="http://schemas.microsoft.com/office/powerpoint/2010/main" val="38760473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58526A-BC05-4D43-8BB3-EF162D674D2B}" type="slidenum">
              <a:rPr lang="en-US" smtClean="0"/>
              <a:t>39</a:t>
            </a:fld>
            <a:endParaRPr lang="en-US"/>
          </a:p>
        </p:txBody>
      </p:sp>
      <p:pic>
        <p:nvPicPr>
          <p:cNvPr id="3" name="Picture 2" descr="figure_09_07.jpg"/>
          <p:cNvPicPr>
            <a:picLocks noChangeAspect="1"/>
          </p:cNvPicPr>
          <p:nvPr/>
        </p:nvPicPr>
        <p:blipFill>
          <a:blip r:embed="rId2"/>
          <a:stretch>
            <a:fillRect/>
          </a:stretch>
        </p:blipFill>
        <p:spPr>
          <a:xfrm>
            <a:off x="509399" y="1904396"/>
            <a:ext cx="2556607" cy="3793442"/>
          </a:xfrm>
          <a:prstGeom prst="rect">
            <a:avLst/>
          </a:prstGeom>
        </p:spPr>
      </p:pic>
      <p:sp>
        <p:nvSpPr>
          <p:cNvPr id="4" name="Title 1"/>
          <p:cNvSpPr txBox="1">
            <a:spLocks/>
          </p:cNvSpPr>
          <p:nvPr/>
        </p:nvSpPr>
        <p:spPr>
          <a:xfrm>
            <a:off x="457200" y="274638"/>
            <a:ext cx="8229600" cy="728055"/>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Supercoiling</a:t>
            </a:r>
            <a:endParaRPr lang="en-US" sz="3600" dirty="0"/>
          </a:p>
        </p:txBody>
      </p:sp>
      <p:sp>
        <p:nvSpPr>
          <p:cNvPr id="5" name="TextBox 4"/>
          <p:cNvSpPr txBox="1"/>
          <p:nvPr/>
        </p:nvSpPr>
        <p:spPr>
          <a:xfrm>
            <a:off x="3350054" y="1146425"/>
            <a:ext cx="5336746" cy="5324535"/>
          </a:xfrm>
          <a:prstGeom prst="rect">
            <a:avLst/>
          </a:prstGeom>
          <a:noFill/>
        </p:spPr>
        <p:txBody>
          <a:bodyPr wrap="square" rtlCol="0">
            <a:spAutoFit/>
          </a:bodyPr>
          <a:lstStyle/>
          <a:p>
            <a:pPr marL="285750" indent="-285750">
              <a:spcAft>
                <a:spcPts val="1200"/>
              </a:spcAft>
              <a:buFont typeface="Arial"/>
              <a:buChar char="•"/>
            </a:pPr>
            <a:r>
              <a:rPr lang="en-US" sz="2000" dirty="0" smtClean="0"/>
              <a:t>Over-winding of the double helix is positive supercoiling, under-winding of the double helix is negative supercoiling.</a:t>
            </a:r>
          </a:p>
          <a:p>
            <a:pPr marL="285750" indent="-285750">
              <a:spcAft>
                <a:spcPts val="1200"/>
              </a:spcAft>
              <a:buFont typeface="Arial"/>
              <a:buChar char="•"/>
            </a:pPr>
            <a:r>
              <a:rPr lang="en-US" sz="2000" dirty="0" smtClean="0"/>
              <a:t>Supercoiling can be considered as a local property or at the level of an entire chromosome or chromosomal domain.</a:t>
            </a:r>
          </a:p>
          <a:p>
            <a:pPr marL="285750" indent="-285750">
              <a:spcAft>
                <a:spcPts val="1200"/>
              </a:spcAft>
              <a:buFont typeface="Arial"/>
              <a:buChar char="•"/>
            </a:pPr>
            <a:r>
              <a:rPr lang="en-US" sz="2000" dirty="0" smtClean="0"/>
              <a:t>If the ends of the DNA are fixed in place, local positive supercoiling must be balanced out by local negative supercoiling somewhere else in the molecule. </a:t>
            </a:r>
          </a:p>
          <a:p>
            <a:pPr marL="285750" indent="-285750">
              <a:spcAft>
                <a:spcPts val="1200"/>
              </a:spcAft>
              <a:buFont typeface="Arial"/>
              <a:buChar char="•"/>
            </a:pPr>
            <a:r>
              <a:rPr lang="en-US" sz="2000" dirty="0" smtClean="0"/>
              <a:t>Only topoisomerase activity leads to net changes in supercoiling (change in linking number or </a:t>
            </a:r>
            <a:r>
              <a:rPr lang="en-US" sz="2000" dirty="0" err="1" smtClean="0"/>
              <a:t>ΔLk</a:t>
            </a:r>
            <a:r>
              <a:rPr lang="en-US" sz="2000" dirty="0" smtClean="0"/>
              <a:t>)</a:t>
            </a:r>
          </a:p>
          <a:p>
            <a:pPr marL="285750" indent="-285750">
              <a:spcAft>
                <a:spcPts val="1200"/>
              </a:spcAft>
              <a:buFont typeface="Arial"/>
              <a:buChar char="•"/>
            </a:pPr>
            <a:r>
              <a:rPr lang="en-US" sz="2000" dirty="0" smtClean="0"/>
              <a:t>Some topoisomerases directly introduce supercoils, others relax supercoils.</a:t>
            </a:r>
            <a:endParaRPr lang="en-US" sz="2000" dirty="0"/>
          </a:p>
        </p:txBody>
      </p:sp>
    </p:spTree>
    <p:extLst>
      <p:ext uri="{BB962C8B-B14F-4D97-AF65-F5344CB8AC3E}">
        <p14:creationId xmlns:p14="http://schemas.microsoft.com/office/powerpoint/2010/main" val="983726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Broad </a:t>
            </a:r>
            <a:r>
              <a:rPr lang="en-US" dirty="0" smtClean="0"/>
              <a:t>topics cont’d</a:t>
            </a:r>
            <a:endParaRPr lang="en-US" dirty="0"/>
          </a:p>
        </p:txBody>
      </p:sp>
      <p:sp>
        <p:nvSpPr>
          <p:cNvPr id="3" name="Content Placeholder 2"/>
          <p:cNvSpPr>
            <a:spLocks noGrp="1"/>
          </p:cNvSpPr>
          <p:nvPr>
            <p:ph idx="1"/>
          </p:nvPr>
        </p:nvSpPr>
        <p:spPr>
          <a:xfrm>
            <a:off x="370114" y="931411"/>
            <a:ext cx="8454572" cy="5331505"/>
          </a:xfrm>
        </p:spPr>
        <p:txBody>
          <a:bodyPr>
            <a:normAutofit/>
          </a:bodyPr>
          <a:lstStyle/>
          <a:p>
            <a:pPr marL="0" indent="0">
              <a:buNone/>
            </a:pPr>
            <a:endParaRPr lang="en-US" dirty="0" smtClean="0"/>
          </a:p>
          <a:p>
            <a:r>
              <a:rPr lang="en-US" dirty="0" smtClean="0"/>
              <a:t>Methods </a:t>
            </a:r>
            <a:r>
              <a:rPr lang="en-US" dirty="0"/>
              <a:t>for DNA sequencing</a:t>
            </a:r>
          </a:p>
          <a:p>
            <a:r>
              <a:rPr lang="en-US" dirty="0"/>
              <a:t>Methods for measuring gene expression</a:t>
            </a:r>
          </a:p>
          <a:p>
            <a:r>
              <a:rPr lang="en-US" dirty="0"/>
              <a:t>Telomeres and telomerase</a:t>
            </a:r>
          </a:p>
          <a:p>
            <a:r>
              <a:rPr lang="en-US" dirty="0"/>
              <a:t>DNA damage and </a:t>
            </a:r>
            <a:r>
              <a:rPr lang="en-US" dirty="0" smtClean="0"/>
              <a:t>repair</a:t>
            </a:r>
          </a:p>
          <a:p>
            <a:r>
              <a:rPr lang="en-US" dirty="0" smtClean="0"/>
              <a:t>Homologous recombination</a:t>
            </a:r>
            <a:endParaRPr lang="en-US" dirty="0"/>
          </a:p>
          <a:p>
            <a:r>
              <a:rPr lang="en-US" dirty="0"/>
              <a:t>Transcription and RNA </a:t>
            </a:r>
            <a:r>
              <a:rPr lang="en-US" dirty="0" smtClean="0"/>
              <a:t>processing</a:t>
            </a:r>
          </a:p>
          <a:p>
            <a:r>
              <a:rPr lang="en-US" dirty="0"/>
              <a:t>Translation</a:t>
            </a:r>
          </a:p>
          <a:p>
            <a:r>
              <a:rPr lang="en-US" dirty="0"/>
              <a:t>Regulation of gene expression</a:t>
            </a:r>
          </a:p>
          <a:p>
            <a:endParaRPr lang="en-US" dirty="0" smtClean="0"/>
          </a:p>
        </p:txBody>
      </p:sp>
    </p:spTree>
    <p:extLst>
      <p:ext uri="{BB962C8B-B14F-4D97-AF65-F5344CB8AC3E}">
        <p14:creationId xmlns:p14="http://schemas.microsoft.com/office/powerpoint/2010/main" val="2410281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58526A-BC05-4D43-8BB3-EF162D674D2B}" type="slidenum">
              <a:rPr lang="en-US" smtClean="0"/>
              <a:t>40</a:t>
            </a:fld>
            <a:endParaRPr lang="en-US"/>
          </a:p>
        </p:txBody>
      </p:sp>
      <p:sp>
        <p:nvSpPr>
          <p:cNvPr id="4" name="Title 1"/>
          <p:cNvSpPr txBox="1">
            <a:spLocks/>
          </p:cNvSpPr>
          <p:nvPr/>
        </p:nvSpPr>
        <p:spPr>
          <a:xfrm>
            <a:off x="457200" y="274638"/>
            <a:ext cx="8229600" cy="728055"/>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Supercoiling cont’d</a:t>
            </a:r>
            <a:endParaRPr lang="en-US" sz="3600" dirty="0"/>
          </a:p>
        </p:txBody>
      </p:sp>
      <p:sp>
        <p:nvSpPr>
          <p:cNvPr id="5" name="TextBox 4"/>
          <p:cNvSpPr txBox="1"/>
          <p:nvPr/>
        </p:nvSpPr>
        <p:spPr>
          <a:xfrm>
            <a:off x="604108" y="1503405"/>
            <a:ext cx="8082692" cy="4093428"/>
          </a:xfrm>
          <a:prstGeom prst="rect">
            <a:avLst/>
          </a:prstGeom>
          <a:noFill/>
        </p:spPr>
        <p:txBody>
          <a:bodyPr wrap="square" rtlCol="0">
            <a:spAutoFit/>
          </a:bodyPr>
          <a:lstStyle/>
          <a:p>
            <a:pPr marL="285750" indent="-285750">
              <a:spcAft>
                <a:spcPts val="1200"/>
              </a:spcAft>
              <a:buFont typeface="Arial"/>
              <a:buChar char="•"/>
            </a:pPr>
            <a:r>
              <a:rPr lang="en-US" sz="2000" dirty="0" smtClean="0"/>
              <a:t>Transcription leads to local changes in supercoiling (positive in front of RNA pol, negative behind RNA pol) but no </a:t>
            </a:r>
            <a:r>
              <a:rPr lang="en-US" sz="2000" dirty="0" err="1" smtClean="0"/>
              <a:t>ΔLk</a:t>
            </a:r>
            <a:r>
              <a:rPr lang="en-US" sz="2000" dirty="0" smtClean="0"/>
              <a:t>.</a:t>
            </a:r>
          </a:p>
          <a:p>
            <a:pPr marL="285750" indent="-285750">
              <a:spcAft>
                <a:spcPts val="1200"/>
              </a:spcAft>
              <a:buFont typeface="Arial"/>
              <a:buChar char="•"/>
            </a:pPr>
            <a:r>
              <a:rPr lang="en-US" sz="2000" dirty="0" smtClean="0"/>
              <a:t>Interaction with DNA binding proteins leads to local changes in supercoiling but in of itself does not lead to </a:t>
            </a:r>
            <a:r>
              <a:rPr lang="en-US" sz="2000" dirty="0" err="1" smtClean="0"/>
              <a:t>ΔLk</a:t>
            </a:r>
            <a:r>
              <a:rPr lang="en-US" sz="2000" dirty="0" smtClean="0"/>
              <a:t>.</a:t>
            </a:r>
          </a:p>
          <a:p>
            <a:pPr marL="285750" indent="-285750">
              <a:spcAft>
                <a:spcPts val="1200"/>
              </a:spcAft>
              <a:buFont typeface="Arial"/>
              <a:buChar char="•"/>
            </a:pPr>
            <a:r>
              <a:rPr lang="en-US" sz="2000" dirty="0" smtClean="0"/>
              <a:t>Replication causes positive supercoiling ahead of the replication fork, and linking number is no longer a meaningful parameter for the molecule as a whole because it is no longer a single double helix. </a:t>
            </a:r>
          </a:p>
          <a:p>
            <a:pPr marL="285750" indent="-285750">
              <a:spcAft>
                <a:spcPts val="1200"/>
              </a:spcAft>
              <a:buFont typeface="Arial"/>
              <a:buChar char="•"/>
            </a:pPr>
            <a:r>
              <a:rPr lang="en-US" sz="2000" dirty="0" smtClean="0"/>
              <a:t>Most organisms maintain their genomes in a net negatively supercoiled state.</a:t>
            </a:r>
          </a:p>
          <a:p>
            <a:pPr marL="285750" indent="-285750">
              <a:spcAft>
                <a:spcPts val="1200"/>
              </a:spcAft>
              <a:buFont typeface="Arial"/>
              <a:buChar char="•"/>
            </a:pPr>
            <a:r>
              <a:rPr lang="en-US" sz="2000" dirty="0" smtClean="0"/>
              <a:t>Prokaryotes use topoisomerases that directly introduce negative supercoiling.</a:t>
            </a:r>
            <a:endParaRPr lang="en-US" sz="2000" dirty="0"/>
          </a:p>
        </p:txBody>
      </p:sp>
    </p:spTree>
    <p:extLst>
      <p:ext uri="{BB962C8B-B14F-4D97-AF65-F5344CB8AC3E}">
        <p14:creationId xmlns:p14="http://schemas.microsoft.com/office/powerpoint/2010/main" val="1510336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09_22.jpg"/>
          <p:cNvPicPr>
            <a:picLocks noChangeAspect="1"/>
          </p:cNvPicPr>
          <p:nvPr/>
        </p:nvPicPr>
        <p:blipFill>
          <a:blip r:embed="rId2"/>
          <a:stretch>
            <a:fillRect/>
          </a:stretch>
        </p:blipFill>
        <p:spPr>
          <a:xfrm>
            <a:off x="144153" y="222504"/>
            <a:ext cx="4194048" cy="6412992"/>
          </a:xfrm>
          <a:prstGeom prst="rect">
            <a:avLst/>
          </a:prstGeom>
        </p:spPr>
      </p:pic>
      <p:sp>
        <p:nvSpPr>
          <p:cNvPr id="3" name="TextBox 2"/>
          <p:cNvSpPr txBox="1"/>
          <p:nvPr/>
        </p:nvSpPr>
        <p:spPr>
          <a:xfrm>
            <a:off x="4191552" y="464080"/>
            <a:ext cx="4773153" cy="2308324"/>
          </a:xfrm>
          <a:prstGeom prst="rect">
            <a:avLst/>
          </a:prstGeom>
          <a:noFill/>
        </p:spPr>
        <p:txBody>
          <a:bodyPr wrap="square" rtlCol="0">
            <a:spAutoFit/>
          </a:bodyPr>
          <a:lstStyle/>
          <a:p>
            <a:pPr algn="ctr"/>
            <a:r>
              <a:rPr lang="en-US" sz="3600" dirty="0" smtClean="0"/>
              <a:t>Eukaryotes produce a net negatively supercoiled state by two sequential activities</a:t>
            </a:r>
            <a:endParaRPr lang="en-US" sz="3600" dirty="0"/>
          </a:p>
        </p:txBody>
      </p:sp>
      <p:sp>
        <p:nvSpPr>
          <p:cNvPr id="4" name="Slide Number Placeholder 3"/>
          <p:cNvSpPr>
            <a:spLocks noGrp="1"/>
          </p:cNvSpPr>
          <p:nvPr>
            <p:ph type="sldNum" sz="quarter" idx="12"/>
          </p:nvPr>
        </p:nvSpPr>
        <p:spPr/>
        <p:txBody>
          <a:bodyPr/>
          <a:lstStyle/>
          <a:p>
            <a:fld id="{DF6AC330-4294-0B49-B868-9D46BEA69EBD}" type="slidenum">
              <a:rPr lang="en-US" smtClean="0"/>
              <a:t>41</a:t>
            </a:fld>
            <a:endParaRPr lang="en-US"/>
          </a:p>
        </p:txBody>
      </p:sp>
      <p:sp>
        <p:nvSpPr>
          <p:cNvPr id="5" name="TextBox 4"/>
          <p:cNvSpPr txBox="1"/>
          <p:nvPr/>
        </p:nvSpPr>
        <p:spPr>
          <a:xfrm>
            <a:off x="5141784" y="3514811"/>
            <a:ext cx="3398108" cy="2739212"/>
          </a:xfrm>
          <a:prstGeom prst="rect">
            <a:avLst/>
          </a:prstGeom>
          <a:noFill/>
        </p:spPr>
        <p:txBody>
          <a:bodyPr wrap="square" rtlCol="0">
            <a:spAutoFit/>
          </a:bodyPr>
          <a:lstStyle/>
          <a:p>
            <a:pPr marL="342900" indent="-342900">
              <a:spcAft>
                <a:spcPts val="1200"/>
              </a:spcAft>
              <a:buFont typeface="+mj-lt"/>
              <a:buAutoNum type="arabicPeriod"/>
            </a:pPr>
            <a:r>
              <a:rPr lang="en-US" dirty="0" smtClean="0"/>
              <a:t>Wrap DNA around histones to create two opposite types of local supercoiling</a:t>
            </a:r>
          </a:p>
          <a:p>
            <a:pPr marL="342900" indent="-342900">
              <a:spcAft>
                <a:spcPts val="1200"/>
              </a:spcAft>
              <a:buFont typeface="+mj-lt"/>
              <a:buAutoNum type="arabicPeriod"/>
            </a:pPr>
            <a:r>
              <a:rPr lang="en-US" dirty="0" smtClean="0"/>
              <a:t>Use a topoisomerase to relax the positive local supercoils in the unbound part of the DNA, leading to a NET negatively supercoiled state for the molecule as a whole.</a:t>
            </a:r>
            <a:endParaRPr lang="en-US" dirty="0"/>
          </a:p>
        </p:txBody>
      </p:sp>
    </p:spTree>
    <p:extLst>
      <p:ext uri="{BB962C8B-B14F-4D97-AF65-F5344CB8AC3E}">
        <p14:creationId xmlns:p14="http://schemas.microsoft.com/office/powerpoint/2010/main" val="24502233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58526A-BC05-4D43-8BB3-EF162D674D2B}" type="slidenum">
              <a:rPr lang="en-US" smtClean="0"/>
              <a:t>42</a:t>
            </a:fld>
            <a:endParaRPr lang="en-US"/>
          </a:p>
        </p:txBody>
      </p:sp>
      <p:sp>
        <p:nvSpPr>
          <p:cNvPr id="3" name="TextBox 2"/>
          <p:cNvSpPr txBox="1"/>
          <p:nvPr/>
        </p:nvSpPr>
        <p:spPr>
          <a:xfrm>
            <a:off x="1272988" y="1776162"/>
            <a:ext cx="6469530" cy="830997"/>
          </a:xfrm>
          <a:prstGeom prst="rect">
            <a:avLst/>
          </a:prstGeom>
          <a:noFill/>
        </p:spPr>
        <p:txBody>
          <a:bodyPr wrap="square" rtlCol="0">
            <a:spAutoFit/>
          </a:bodyPr>
          <a:lstStyle/>
          <a:p>
            <a:pPr algn="ctr"/>
            <a:r>
              <a:rPr lang="en-US" sz="2400" dirty="0" smtClean="0"/>
              <a:t>In general: </a:t>
            </a:r>
            <a:r>
              <a:rPr lang="en-US" sz="2400" dirty="0" err="1" smtClean="0"/>
              <a:t>phosphodiester</a:t>
            </a:r>
            <a:r>
              <a:rPr lang="en-US" sz="2400" dirty="0" smtClean="0"/>
              <a:t> bonds are made and broken by </a:t>
            </a:r>
            <a:r>
              <a:rPr lang="en-US" sz="2400" dirty="0" err="1" smtClean="0"/>
              <a:t>nucleophilic</a:t>
            </a:r>
            <a:r>
              <a:rPr lang="en-US" sz="2400" dirty="0" smtClean="0"/>
              <a:t> attacks on phosphates.</a:t>
            </a:r>
            <a:endParaRPr lang="en-US" sz="2400" dirty="0"/>
          </a:p>
        </p:txBody>
      </p:sp>
      <p:sp>
        <p:nvSpPr>
          <p:cNvPr id="4" name="TextBox 3"/>
          <p:cNvSpPr txBox="1"/>
          <p:nvPr/>
        </p:nvSpPr>
        <p:spPr>
          <a:xfrm>
            <a:off x="247135" y="308454"/>
            <a:ext cx="8670324" cy="646331"/>
          </a:xfrm>
          <a:prstGeom prst="rect">
            <a:avLst/>
          </a:prstGeom>
          <a:noFill/>
        </p:spPr>
        <p:txBody>
          <a:bodyPr wrap="square" rtlCol="0">
            <a:spAutoFit/>
          </a:bodyPr>
          <a:lstStyle/>
          <a:p>
            <a:pPr algn="ctr"/>
            <a:r>
              <a:rPr lang="en-US" sz="3600" dirty="0" smtClean="0"/>
              <a:t>Making and breaking </a:t>
            </a:r>
            <a:r>
              <a:rPr lang="en-US" sz="3600" dirty="0" err="1" smtClean="0"/>
              <a:t>phosphodiester</a:t>
            </a:r>
            <a:r>
              <a:rPr lang="en-US" sz="3600" dirty="0" smtClean="0"/>
              <a:t> bonds</a:t>
            </a:r>
            <a:endParaRPr lang="en-US" sz="3600" dirty="0"/>
          </a:p>
        </p:txBody>
      </p:sp>
    </p:spTree>
    <p:extLst>
      <p:ext uri="{BB962C8B-B14F-4D97-AF65-F5344CB8AC3E}">
        <p14:creationId xmlns:p14="http://schemas.microsoft.com/office/powerpoint/2010/main" val="17900469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058526A-BC05-4D43-8BB3-EF162D674D2B}" type="slidenum">
              <a:rPr lang="en-US" smtClean="0"/>
              <a:t>43</a:t>
            </a:fld>
            <a:endParaRPr lang="en-US"/>
          </a:p>
        </p:txBody>
      </p:sp>
      <p:sp>
        <p:nvSpPr>
          <p:cNvPr id="3" name="TextBox 2"/>
          <p:cNvSpPr txBox="1"/>
          <p:nvPr/>
        </p:nvSpPr>
        <p:spPr>
          <a:xfrm>
            <a:off x="802888" y="1776162"/>
            <a:ext cx="6939630" cy="2462213"/>
          </a:xfrm>
          <a:prstGeom prst="rect">
            <a:avLst/>
          </a:prstGeom>
          <a:noFill/>
        </p:spPr>
        <p:txBody>
          <a:bodyPr wrap="square" rtlCol="0">
            <a:spAutoFit/>
          </a:bodyPr>
          <a:lstStyle/>
          <a:p>
            <a:pPr marL="342900" indent="-342900">
              <a:spcAft>
                <a:spcPts val="600"/>
              </a:spcAft>
              <a:buFont typeface="Arial" charset="0"/>
              <a:buChar char="•"/>
            </a:pPr>
            <a:r>
              <a:rPr lang="en-US" sz="2400" dirty="0" smtClean="0"/>
              <a:t>Plasmids and circular prokaryotic chromosomes are replicated from a single origin of replication.</a:t>
            </a:r>
          </a:p>
          <a:p>
            <a:pPr marL="342900" indent="-342900">
              <a:spcAft>
                <a:spcPts val="600"/>
              </a:spcAft>
              <a:buFont typeface="Arial" charset="0"/>
              <a:buChar char="•"/>
            </a:pPr>
            <a:r>
              <a:rPr lang="en-US" sz="2400" dirty="0" smtClean="0"/>
              <a:t>Linear eukaryotic chromosomes are replicated from multiple origins of replication.</a:t>
            </a:r>
          </a:p>
          <a:p>
            <a:pPr marL="342900" indent="-342900">
              <a:spcAft>
                <a:spcPts val="600"/>
              </a:spcAft>
              <a:buFont typeface="Arial" charset="0"/>
              <a:buChar char="•"/>
            </a:pPr>
            <a:r>
              <a:rPr lang="en-US" sz="2400" dirty="0" smtClean="0"/>
              <a:t>When an origin fires, it produces two replication forks and move in opposite directions.</a:t>
            </a:r>
            <a:endParaRPr lang="en-US" sz="2400" dirty="0"/>
          </a:p>
        </p:txBody>
      </p:sp>
      <p:sp>
        <p:nvSpPr>
          <p:cNvPr id="4" name="TextBox 3"/>
          <p:cNvSpPr txBox="1"/>
          <p:nvPr/>
        </p:nvSpPr>
        <p:spPr>
          <a:xfrm>
            <a:off x="247135" y="308454"/>
            <a:ext cx="8670324" cy="646331"/>
          </a:xfrm>
          <a:prstGeom prst="rect">
            <a:avLst/>
          </a:prstGeom>
          <a:noFill/>
        </p:spPr>
        <p:txBody>
          <a:bodyPr wrap="square" rtlCol="0">
            <a:spAutoFit/>
          </a:bodyPr>
          <a:lstStyle/>
          <a:p>
            <a:pPr algn="ctr"/>
            <a:r>
              <a:rPr lang="en-US" sz="3600" dirty="0" smtClean="0"/>
              <a:t>DNA replication</a:t>
            </a:r>
            <a:endParaRPr lang="en-US" sz="3600" dirty="0"/>
          </a:p>
        </p:txBody>
      </p:sp>
    </p:spTree>
    <p:extLst>
      <p:ext uri="{BB962C8B-B14F-4D97-AF65-F5344CB8AC3E}">
        <p14:creationId xmlns:p14="http://schemas.microsoft.com/office/powerpoint/2010/main" val="21091040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AC330-4294-0B49-B868-9D46BEA69EBD}" type="slidenum">
              <a:rPr lang="en-US" smtClean="0"/>
              <a:t>44</a:t>
            </a:fld>
            <a:endParaRPr lang="en-US"/>
          </a:p>
        </p:txBody>
      </p:sp>
      <p:pic>
        <p:nvPicPr>
          <p:cNvPr id="3" name="Picture 2"/>
          <p:cNvPicPr>
            <a:picLocks noChangeAspect="1"/>
          </p:cNvPicPr>
          <p:nvPr/>
        </p:nvPicPr>
        <p:blipFill>
          <a:blip r:embed="rId2"/>
          <a:stretch>
            <a:fillRect/>
          </a:stretch>
        </p:blipFill>
        <p:spPr>
          <a:xfrm>
            <a:off x="940486" y="1196348"/>
            <a:ext cx="7414054" cy="3825969"/>
          </a:xfrm>
          <a:prstGeom prst="rect">
            <a:avLst/>
          </a:prstGeom>
        </p:spPr>
      </p:pic>
      <p:sp>
        <p:nvSpPr>
          <p:cNvPr id="4" name="TextBox 3"/>
          <p:cNvSpPr txBox="1"/>
          <p:nvPr/>
        </p:nvSpPr>
        <p:spPr>
          <a:xfrm>
            <a:off x="5678264" y="6346528"/>
            <a:ext cx="2898588" cy="307777"/>
          </a:xfrm>
          <a:prstGeom prst="rect">
            <a:avLst/>
          </a:prstGeom>
          <a:noFill/>
        </p:spPr>
        <p:txBody>
          <a:bodyPr wrap="square" rtlCol="0">
            <a:spAutoFit/>
          </a:bodyPr>
          <a:lstStyle/>
          <a:p>
            <a:r>
              <a:rPr lang="en-US" sz="1400" dirty="0" smtClean="0"/>
              <a:t>Image: Khan Academy</a:t>
            </a:r>
            <a:endParaRPr lang="en-US" sz="1400" dirty="0"/>
          </a:p>
        </p:txBody>
      </p:sp>
      <p:sp>
        <p:nvSpPr>
          <p:cNvPr id="5" name="TPQuestion"/>
          <p:cNvSpPr txBox="1">
            <a:spLocks/>
          </p:cNvSpPr>
          <p:nvPr/>
        </p:nvSpPr>
        <p:spPr>
          <a:xfrm>
            <a:off x="457200" y="170051"/>
            <a:ext cx="8229600"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Calibri" charset="0"/>
                <a:ea typeface="MS PGothic" charset="0"/>
              </a:rPr>
              <a:t>The bacterial</a:t>
            </a:r>
            <a:r>
              <a:rPr lang="en-US" sz="3600" dirty="0">
                <a:latin typeface="Calibri" charset="0"/>
                <a:ea typeface="MS PGothic" charset="0"/>
              </a:rPr>
              <a:t> </a:t>
            </a:r>
            <a:r>
              <a:rPr lang="en-US" sz="3600" dirty="0" smtClean="0">
                <a:latin typeface="Calibri" charset="0"/>
                <a:ea typeface="MS PGothic" charset="0"/>
              </a:rPr>
              <a:t>DNA replication fork</a:t>
            </a:r>
          </a:p>
          <a:p>
            <a:endParaRPr lang="en-US" sz="3600" dirty="0">
              <a:latin typeface="Calibri" charset="0"/>
              <a:ea typeface="MS PGothic" charset="0"/>
            </a:endParaRPr>
          </a:p>
        </p:txBody>
      </p:sp>
      <p:sp>
        <p:nvSpPr>
          <p:cNvPr id="6" name="TextBox 5"/>
          <p:cNvSpPr txBox="1"/>
          <p:nvPr/>
        </p:nvSpPr>
        <p:spPr>
          <a:xfrm>
            <a:off x="543345" y="4331730"/>
            <a:ext cx="3541250" cy="369332"/>
          </a:xfrm>
          <a:prstGeom prst="rect">
            <a:avLst/>
          </a:prstGeom>
          <a:noFill/>
        </p:spPr>
        <p:txBody>
          <a:bodyPr wrap="square" rtlCol="0">
            <a:spAutoFit/>
          </a:bodyPr>
          <a:lstStyle/>
          <a:p>
            <a:endParaRPr lang="en-US" dirty="0"/>
          </a:p>
        </p:txBody>
      </p:sp>
      <p:sp>
        <p:nvSpPr>
          <p:cNvPr id="7" name="TextBox 6"/>
          <p:cNvSpPr txBox="1"/>
          <p:nvPr/>
        </p:nvSpPr>
        <p:spPr>
          <a:xfrm>
            <a:off x="457200" y="4516396"/>
            <a:ext cx="3432432" cy="369332"/>
          </a:xfrm>
          <a:prstGeom prst="rect">
            <a:avLst/>
          </a:prstGeom>
          <a:noFill/>
        </p:spPr>
        <p:txBody>
          <a:bodyPr wrap="square" rtlCol="0">
            <a:spAutoFit/>
          </a:bodyPr>
          <a:lstStyle/>
          <a:p>
            <a:r>
              <a:rPr lang="en-US" dirty="0" smtClean="0"/>
              <a:t>Not shown here: </a:t>
            </a:r>
            <a:r>
              <a:rPr lang="en-US" b="1" dirty="0" smtClean="0"/>
              <a:t>Clamp loader</a:t>
            </a:r>
            <a:endParaRPr lang="en-US" b="1" dirty="0"/>
          </a:p>
        </p:txBody>
      </p:sp>
      <p:sp>
        <p:nvSpPr>
          <p:cNvPr id="8" name="TextBox 7"/>
          <p:cNvSpPr txBox="1"/>
          <p:nvPr/>
        </p:nvSpPr>
        <p:spPr>
          <a:xfrm>
            <a:off x="4173838" y="3974755"/>
            <a:ext cx="645297" cy="369332"/>
          </a:xfrm>
          <a:prstGeom prst="rect">
            <a:avLst/>
          </a:prstGeom>
          <a:solidFill>
            <a:schemeClr val="bg1"/>
          </a:solidFill>
        </p:spPr>
        <p:txBody>
          <a:bodyPr wrap="square" rtlCol="0">
            <a:spAutoFit/>
          </a:bodyPr>
          <a:lstStyle/>
          <a:p>
            <a:r>
              <a:rPr lang="en-US" dirty="0" smtClean="0"/>
              <a:t>Beta</a:t>
            </a:r>
            <a:endParaRPr lang="en-US" dirty="0"/>
          </a:p>
        </p:txBody>
      </p:sp>
      <p:sp>
        <p:nvSpPr>
          <p:cNvPr id="9" name="TextBox 8"/>
          <p:cNvSpPr txBox="1"/>
          <p:nvPr/>
        </p:nvSpPr>
        <p:spPr>
          <a:xfrm>
            <a:off x="604108" y="5217297"/>
            <a:ext cx="4215027" cy="1200329"/>
          </a:xfrm>
          <a:prstGeom prst="rect">
            <a:avLst/>
          </a:prstGeom>
          <a:noFill/>
        </p:spPr>
        <p:txBody>
          <a:bodyPr wrap="square" rtlCol="0">
            <a:spAutoFit/>
          </a:bodyPr>
          <a:lstStyle/>
          <a:p>
            <a:r>
              <a:rPr lang="en-US" dirty="0" smtClean="0">
                <a:solidFill>
                  <a:srgbClr val="FF0000"/>
                </a:solidFill>
              </a:rPr>
              <a:t>Know the function of each protein, be prepared to identify them on an unlabeled figure, be prepared to draw a replication fork and supply the proteins needed.</a:t>
            </a:r>
            <a:endParaRPr lang="en-US" dirty="0">
              <a:solidFill>
                <a:srgbClr val="FF0000"/>
              </a:solidFill>
            </a:endParaRPr>
          </a:p>
        </p:txBody>
      </p:sp>
    </p:spTree>
    <p:extLst>
      <p:ext uri="{BB962C8B-B14F-4D97-AF65-F5344CB8AC3E}">
        <p14:creationId xmlns:p14="http://schemas.microsoft.com/office/powerpoint/2010/main" val="34340467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1_21.jpg"/>
          <p:cNvPicPr>
            <a:picLocks noChangeAspect="1"/>
          </p:cNvPicPr>
          <p:nvPr/>
        </p:nvPicPr>
        <p:blipFill>
          <a:blip r:embed="rId3"/>
          <a:stretch>
            <a:fillRect/>
          </a:stretch>
        </p:blipFill>
        <p:spPr>
          <a:xfrm>
            <a:off x="215988" y="222504"/>
            <a:ext cx="3944112" cy="6412992"/>
          </a:xfrm>
          <a:prstGeom prst="rect">
            <a:avLst/>
          </a:prstGeom>
        </p:spPr>
      </p:pic>
      <p:sp>
        <p:nvSpPr>
          <p:cNvPr id="3" name="TextBox 2"/>
          <p:cNvSpPr txBox="1"/>
          <p:nvPr/>
        </p:nvSpPr>
        <p:spPr>
          <a:xfrm>
            <a:off x="3929277" y="3572733"/>
            <a:ext cx="4596885" cy="707886"/>
          </a:xfrm>
          <a:prstGeom prst="rect">
            <a:avLst/>
          </a:prstGeom>
          <a:noFill/>
        </p:spPr>
        <p:txBody>
          <a:bodyPr wrap="square" rtlCol="0">
            <a:spAutoFit/>
          </a:bodyPr>
          <a:lstStyle/>
          <a:p>
            <a:pPr algn="ctr"/>
            <a:r>
              <a:rPr lang="en-US" sz="2000" dirty="0" smtClean="0">
                <a:solidFill>
                  <a:srgbClr val="FF0000"/>
                </a:solidFill>
              </a:rPr>
              <a:t>What other proteins are required to complete replication?</a:t>
            </a:r>
            <a:endParaRPr lang="en-US" sz="2000" dirty="0">
              <a:solidFill>
                <a:srgbClr val="FF0000"/>
              </a:solidFill>
            </a:endParaRPr>
          </a:p>
        </p:txBody>
      </p:sp>
      <p:sp>
        <p:nvSpPr>
          <p:cNvPr id="4" name="Slide Number Placeholder 3"/>
          <p:cNvSpPr>
            <a:spLocks noGrp="1"/>
          </p:cNvSpPr>
          <p:nvPr>
            <p:ph type="sldNum" sz="quarter" idx="12"/>
          </p:nvPr>
        </p:nvSpPr>
        <p:spPr/>
        <p:txBody>
          <a:bodyPr/>
          <a:lstStyle/>
          <a:p>
            <a:fld id="{DF6AC330-4294-0B49-B868-9D46BEA69EBD}" type="slidenum">
              <a:rPr lang="en-US" smtClean="0"/>
              <a:t>45</a:t>
            </a:fld>
            <a:endParaRPr lang="en-US"/>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4935837" y="4337218"/>
              <a:ext cx="2173320" cy="2188440"/>
            </p14:xfrm>
          </p:contentPart>
        </mc:Choice>
        <mc:Fallback xmlns="">
          <p:pic>
            <p:nvPicPr>
              <p:cNvPr id="5" name="Ink 4"/>
              <p:cNvPicPr/>
              <p:nvPr/>
            </p:nvPicPr>
            <p:blipFill>
              <a:blip r:embed="rId5"/>
              <a:stretch>
                <a:fillRect/>
              </a:stretch>
            </p:blipFill>
            <p:spPr>
              <a:xfrm>
                <a:off x="4935837" y="4337218"/>
                <a:ext cx="2173320" cy="2188440"/>
              </a:xfrm>
              <a:prstGeom prst="rect">
                <a:avLst/>
              </a:prstGeom>
            </p:spPr>
          </p:pic>
        </mc:Fallback>
      </mc:AlternateContent>
      <p:sp>
        <p:nvSpPr>
          <p:cNvPr id="6" name="TPQuestion"/>
          <p:cNvSpPr txBox="1">
            <a:spLocks/>
          </p:cNvSpPr>
          <p:nvPr/>
        </p:nvSpPr>
        <p:spPr>
          <a:xfrm>
            <a:off x="3292390" y="115132"/>
            <a:ext cx="5769232"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Calibri" charset="0"/>
                <a:ea typeface="MS PGothic" charset="0"/>
              </a:rPr>
              <a:t>Another view of the bacterial</a:t>
            </a:r>
            <a:r>
              <a:rPr lang="en-US" sz="3600" dirty="0">
                <a:latin typeface="Calibri" charset="0"/>
                <a:ea typeface="MS PGothic" charset="0"/>
              </a:rPr>
              <a:t> </a:t>
            </a:r>
            <a:r>
              <a:rPr lang="en-US" sz="3600" dirty="0" smtClean="0">
                <a:latin typeface="Calibri" charset="0"/>
                <a:ea typeface="MS PGothic" charset="0"/>
              </a:rPr>
              <a:t>DNA replication fork</a:t>
            </a:r>
          </a:p>
          <a:p>
            <a:endParaRPr lang="en-US" sz="3600" dirty="0">
              <a:latin typeface="Calibri" charset="0"/>
              <a:ea typeface="MS PGothic" charset="0"/>
            </a:endParaRPr>
          </a:p>
        </p:txBody>
      </p:sp>
      <p:sp>
        <p:nvSpPr>
          <p:cNvPr id="7" name="TextBox 6"/>
          <p:cNvSpPr txBox="1"/>
          <p:nvPr/>
        </p:nvSpPr>
        <p:spPr>
          <a:xfrm>
            <a:off x="5059405" y="1517135"/>
            <a:ext cx="3068595" cy="646331"/>
          </a:xfrm>
          <a:prstGeom prst="rect">
            <a:avLst/>
          </a:prstGeom>
          <a:noFill/>
        </p:spPr>
        <p:txBody>
          <a:bodyPr wrap="square" rtlCol="0">
            <a:spAutoFit/>
          </a:bodyPr>
          <a:lstStyle/>
          <a:p>
            <a:r>
              <a:rPr lang="en-US" dirty="0" smtClean="0"/>
              <a:t>(You do not need to be able to draw one that looks like this :)</a:t>
            </a:r>
            <a:endParaRPr lang="en-US" dirty="0"/>
          </a:p>
        </p:txBody>
      </p:sp>
    </p:spTree>
    <p:extLst>
      <p:ext uri="{BB962C8B-B14F-4D97-AF65-F5344CB8AC3E}">
        <p14:creationId xmlns:p14="http://schemas.microsoft.com/office/powerpoint/2010/main" val="11544804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a:xfrm>
            <a:off x="332644" y="2044504"/>
            <a:ext cx="8505356" cy="3514126"/>
          </a:xfrm>
          <a:prstGeom prst="roundRect">
            <a:avLst/>
          </a:prstGeom>
          <a:solidFill>
            <a:schemeClr val="bg1">
              <a:lumMod val="9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227934" y="167248"/>
            <a:ext cx="8686800" cy="1143000"/>
          </a:xfrm>
        </p:spPr>
        <p:txBody>
          <a:bodyPr>
            <a:noAutofit/>
          </a:bodyPr>
          <a:lstStyle/>
          <a:p>
            <a:r>
              <a:rPr lang="en-US" sz="2800" dirty="0" smtClean="0"/>
              <a:t>Gene replacement with an antibiotic resistance marker: a common and reasonably efficient method for making gene knockouts in bacteria and yeast.</a:t>
            </a:r>
            <a:endParaRPr lang="en-US" sz="2800" dirty="0"/>
          </a:p>
        </p:txBody>
      </p:sp>
      <p:sp>
        <p:nvSpPr>
          <p:cNvPr id="23" name="Rectangle 22"/>
          <p:cNvSpPr/>
          <p:nvPr/>
        </p:nvSpPr>
        <p:spPr>
          <a:xfrm>
            <a:off x="4460498" y="2256159"/>
            <a:ext cx="1149143" cy="272128"/>
          </a:xfrm>
          <a:prstGeom prst="rect">
            <a:avLst/>
          </a:prstGeom>
          <a:solidFill>
            <a:srgbClr val="EB8C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609641" y="2256159"/>
            <a:ext cx="1149143" cy="272128"/>
          </a:xfrm>
          <a:prstGeom prst="rect">
            <a:avLst/>
          </a:prstGeom>
          <a:solidFill>
            <a:srgbClr val="14CA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311355" y="2256159"/>
            <a:ext cx="1149143" cy="272128"/>
          </a:xfrm>
          <a:prstGeom prst="rect">
            <a:avLst/>
          </a:prstGeom>
          <a:solidFill>
            <a:srgbClr val="14CA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1986826" y="2189191"/>
            <a:ext cx="1342115" cy="369332"/>
          </a:xfrm>
          <a:prstGeom prst="rect">
            <a:avLst/>
          </a:prstGeom>
          <a:noFill/>
        </p:spPr>
        <p:txBody>
          <a:bodyPr wrap="square" rtlCol="0">
            <a:spAutoFit/>
          </a:bodyPr>
          <a:lstStyle/>
          <a:p>
            <a:r>
              <a:rPr lang="en-US" dirty="0" smtClean="0"/>
              <a:t>PCR product</a:t>
            </a:r>
            <a:endParaRPr lang="en-US" dirty="0"/>
          </a:p>
        </p:txBody>
      </p:sp>
      <p:sp>
        <p:nvSpPr>
          <p:cNvPr id="27" name="Rectangle 26"/>
          <p:cNvSpPr/>
          <p:nvPr/>
        </p:nvSpPr>
        <p:spPr>
          <a:xfrm>
            <a:off x="5609641" y="3194707"/>
            <a:ext cx="2249424" cy="272128"/>
          </a:xfrm>
          <a:prstGeom prst="rect">
            <a:avLst/>
          </a:prstGeom>
          <a:solidFill>
            <a:srgbClr val="14CA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2222679" y="3194707"/>
            <a:ext cx="2249424" cy="272128"/>
          </a:xfrm>
          <a:prstGeom prst="rect">
            <a:avLst/>
          </a:prstGeom>
          <a:solidFill>
            <a:srgbClr val="14CA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460498" y="3194707"/>
            <a:ext cx="1149143" cy="272128"/>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879924" y="3074979"/>
            <a:ext cx="811403" cy="461665"/>
          </a:xfrm>
          <a:prstGeom prst="rect">
            <a:avLst/>
          </a:prstGeom>
          <a:noFill/>
        </p:spPr>
        <p:txBody>
          <a:bodyPr wrap="square" rtlCol="0">
            <a:spAutoFit/>
          </a:bodyPr>
          <a:lstStyle/>
          <a:p>
            <a:r>
              <a:rPr lang="en-US" sz="2400" dirty="0" smtClean="0"/>
              <a:t>…</a:t>
            </a:r>
            <a:endParaRPr lang="en-US" sz="2400" dirty="0"/>
          </a:p>
        </p:txBody>
      </p:sp>
      <p:sp>
        <p:nvSpPr>
          <p:cNvPr id="31" name="TextBox 30"/>
          <p:cNvSpPr txBox="1"/>
          <p:nvPr/>
        </p:nvSpPr>
        <p:spPr>
          <a:xfrm>
            <a:off x="7813705" y="3074979"/>
            <a:ext cx="811403" cy="461665"/>
          </a:xfrm>
          <a:prstGeom prst="rect">
            <a:avLst/>
          </a:prstGeom>
          <a:noFill/>
        </p:spPr>
        <p:txBody>
          <a:bodyPr wrap="square" rtlCol="0">
            <a:spAutoFit/>
          </a:bodyPr>
          <a:lstStyle/>
          <a:p>
            <a:r>
              <a:rPr lang="en-US" sz="2400" dirty="0" smtClean="0"/>
              <a:t>…</a:t>
            </a:r>
            <a:endParaRPr lang="en-US" sz="2400" dirty="0"/>
          </a:p>
        </p:txBody>
      </p:sp>
      <p:sp>
        <p:nvSpPr>
          <p:cNvPr id="32" name="TextBox 31"/>
          <p:cNvSpPr txBox="1"/>
          <p:nvPr/>
        </p:nvSpPr>
        <p:spPr>
          <a:xfrm>
            <a:off x="491100" y="2991677"/>
            <a:ext cx="1524904" cy="646331"/>
          </a:xfrm>
          <a:prstGeom prst="rect">
            <a:avLst/>
          </a:prstGeom>
          <a:noFill/>
        </p:spPr>
        <p:txBody>
          <a:bodyPr wrap="square" rtlCol="0">
            <a:spAutoFit/>
          </a:bodyPr>
          <a:lstStyle/>
          <a:p>
            <a:r>
              <a:rPr lang="en-US" i="1" dirty="0" smtClean="0"/>
              <a:t>M. </a:t>
            </a:r>
            <a:r>
              <a:rPr lang="en-US" i="1" dirty="0" err="1" smtClean="0"/>
              <a:t>smegmatis</a:t>
            </a:r>
            <a:r>
              <a:rPr lang="en-US" i="1" dirty="0" smtClean="0"/>
              <a:t> </a:t>
            </a:r>
            <a:r>
              <a:rPr lang="en-US" dirty="0" smtClean="0"/>
              <a:t>chromosome</a:t>
            </a:r>
            <a:endParaRPr lang="en-US" dirty="0"/>
          </a:p>
        </p:txBody>
      </p:sp>
      <p:sp>
        <p:nvSpPr>
          <p:cNvPr id="33" name="TextBox 32"/>
          <p:cNvSpPr txBox="1"/>
          <p:nvPr/>
        </p:nvSpPr>
        <p:spPr>
          <a:xfrm>
            <a:off x="4630406" y="3106433"/>
            <a:ext cx="1342115" cy="369332"/>
          </a:xfrm>
          <a:prstGeom prst="rect">
            <a:avLst/>
          </a:prstGeom>
          <a:noFill/>
        </p:spPr>
        <p:txBody>
          <a:bodyPr wrap="square" rtlCol="0">
            <a:spAutoFit/>
          </a:bodyPr>
          <a:lstStyle/>
          <a:p>
            <a:r>
              <a:rPr lang="en-US" b="1" dirty="0" err="1" smtClean="0"/>
              <a:t>rnase</a:t>
            </a:r>
            <a:r>
              <a:rPr lang="en-US" b="1" dirty="0" smtClean="0"/>
              <a:t> J</a:t>
            </a:r>
            <a:endParaRPr lang="en-US" b="1" dirty="0"/>
          </a:p>
        </p:txBody>
      </p:sp>
      <p:sp>
        <p:nvSpPr>
          <p:cNvPr id="34" name="TextBox 33"/>
          <p:cNvSpPr txBox="1"/>
          <p:nvPr/>
        </p:nvSpPr>
        <p:spPr>
          <a:xfrm>
            <a:off x="4706006" y="2174073"/>
            <a:ext cx="1342115" cy="369332"/>
          </a:xfrm>
          <a:prstGeom prst="rect">
            <a:avLst/>
          </a:prstGeom>
          <a:noFill/>
        </p:spPr>
        <p:txBody>
          <a:bodyPr wrap="square" rtlCol="0">
            <a:spAutoFit/>
          </a:bodyPr>
          <a:lstStyle/>
          <a:p>
            <a:r>
              <a:rPr lang="en-US" b="1" dirty="0" err="1" smtClean="0"/>
              <a:t>hyg</a:t>
            </a:r>
            <a:r>
              <a:rPr lang="en-US" b="1" baseline="30000" dirty="0" err="1" smtClean="0"/>
              <a:t>R</a:t>
            </a:r>
            <a:endParaRPr lang="en-US" b="1" baseline="30000" dirty="0"/>
          </a:p>
        </p:txBody>
      </p:sp>
      <p:cxnSp>
        <p:nvCxnSpPr>
          <p:cNvPr id="36" name="Straight Connector 35"/>
          <p:cNvCxnSpPr/>
          <p:nvPr/>
        </p:nvCxnSpPr>
        <p:spPr>
          <a:xfrm>
            <a:off x="3659105" y="2528287"/>
            <a:ext cx="362887" cy="6664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3659105" y="2528287"/>
            <a:ext cx="362887" cy="6664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942276" y="2528287"/>
            <a:ext cx="362887" cy="6664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5987637" y="2528287"/>
            <a:ext cx="362887" cy="6664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1" name="Slide Number Placeholder 40"/>
          <p:cNvSpPr>
            <a:spLocks noGrp="1"/>
          </p:cNvSpPr>
          <p:nvPr>
            <p:ph type="sldNum" sz="quarter" idx="12"/>
          </p:nvPr>
        </p:nvSpPr>
        <p:spPr/>
        <p:txBody>
          <a:bodyPr/>
          <a:lstStyle/>
          <a:p>
            <a:fld id="{DF6AC330-4294-0B49-B868-9D46BEA69EBD}" type="slidenum">
              <a:rPr lang="en-US" smtClean="0"/>
              <a:t>46</a:t>
            </a:fld>
            <a:endParaRPr lang="en-US"/>
          </a:p>
        </p:txBody>
      </p:sp>
      <p:sp>
        <p:nvSpPr>
          <p:cNvPr id="42" name="Down Arrow 41"/>
          <p:cNvSpPr/>
          <p:nvPr/>
        </p:nvSpPr>
        <p:spPr>
          <a:xfrm>
            <a:off x="4803692" y="3776993"/>
            <a:ext cx="341205" cy="488404"/>
          </a:xfrm>
          <a:prstGeom prst="down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5608303" y="4616956"/>
            <a:ext cx="2249424" cy="272128"/>
          </a:xfrm>
          <a:prstGeom prst="rect">
            <a:avLst/>
          </a:prstGeom>
          <a:solidFill>
            <a:srgbClr val="14CA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221341" y="4616956"/>
            <a:ext cx="2249424" cy="272128"/>
          </a:xfrm>
          <a:prstGeom prst="rect">
            <a:avLst/>
          </a:prstGeom>
          <a:solidFill>
            <a:srgbClr val="14CA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1878586" y="4497228"/>
            <a:ext cx="811403" cy="461665"/>
          </a:xfrm>
          <a:prstGeom prst="rect">
            <a:avLst/>
          </a:prstGeom>
          <a:noFill/>
        </p:spPr>
        <p:txBody>
          <a:bodyPr wrap="square" rtlCol="0">
            <a:spAutoFit/>
          </a:bodyPr>
          <a:lstStyle/>
          <a:p>
            <a:r>
              <a:rPr lang="en-US" sz="2400" dirty="0" smtClean="0"/>
              <a:t>…</a:t>
            </a:r>
            <a:endParaRPr lang="en-US" sz="2400" dirty="0"/>
          </a:p>
        </p:txBody>
      </p:sp>
      <p:sp>
        <p:nvSpPr>
          <p:cNvPr id="47" name="TextBox 46"/>
          <p:cNvSpPr txBox="1"/>
          <p:nvPr/>
        </p:nvSpPr>
        <p:spPr>
          <a:xfrm>
            <a:off x="7812367" y="4497228"/>
            <a:ext cx="811403" cy="461665"/>
          </a:xfrm>
          <a:prstGeom prst="rect">
            <a:avLst/>
          </a:prstGeom>
          <a:noFill/>
        </p:spPr>
        <p:txBody>
          <a:bodyPr wrap="square" rtlCol="0">
            <a:spAutoFit/>
          </a:bodyPr>
          <a:lstStyle/>
          <a:p>
            <a:r>
              <a:rPr lang="en-US" sz="2400" dirty="0" smtClean="0"/>
              <a:t>…</a:t>
            </a:r>
            <a:endParaRPr lang="en-US" sz="2400" dirty="0"/>
          </a:p>
        </p:txBody>
      </p:sp>
      <p:sp>
        <p:nvSpPr>
          <p:cNvPr id="48" name="TextBox 47"/>
          <p:cNvSpPr txBox="1"/>
          <p:nvPr/>
        </p:nvSpPr>
        <p:spPr>
          <a:xfrm>
            <a:off x="489762" y="4413926"/>
            <a:ext cx="1524904" cy="646331"/>
          </a:xfrm>
          <a:prstGeom prst="rect">
            <a:avLst/>
          </a:prstGeom>
          <a:noFill/>
        </p:spPr>
        <p:txBody>
          <a:bodyPr wrap="square" rtlCol="0">
            <a:spAutoFit/>
          </a:bodyPr>
          <a:lstStyle/>
          <a:p>
            <a:r>
              <a:rPr lang="en-US" i="1" dirty="0" smtClean="0"/>
              <a:t>M. </a:t>
            </a:r>
            <a:r>
              <a:rPr lang="en-US" i="1" dirty="0" err="1" smtClean="0"/>
              <a:t>smegmatis</a:t>
            </a:r>
            <a:r>
              <a:rPr lang="en-US" i="1" dirty="0" smtClean="0"/>
              <a:t> </a:t>
            </a:r>
            <a:r>
              <a:rPr lang="en-US" dirty="0" smtClean="0"/>
              <a:t>chromosome</a:t>
            </a:r>
            <a:endParaRPr lang="en-US" dirty="0"/>
          </a:p>
        </p:txBody>
      </p:sp>
      <p:sp>
        <p:nvSpPr>
          <p:cNvPr id="50" name="Rectangle 49"/>
          <p:cNvSpPr/>
          <p:nvPr/>
        </p:nvSpPr>
        <p:spPr>
          <a:xfrm>
            <a:off x="4472639" y="4616956"/>
            <a:ext cx="1149143" cy="272128"/>
          </a:xfrm>
          <a:prstGeom prst="rect">
            <a:avLst/>
          </a:prstGeom>
          <a:solidFill>
            <a:srgbClr val="EB8C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4759489" y="4545612"/>
            <a:ext cx="1342115" cy="369332"/>
          </a:xfrm>
          <a:prstGeom prst="rect">
            <a:avLst/>
          </a:prstGeom>
          <a:noFill/>
        </p:spPr>
        <p:txBody>
          <a:bodyPr wrap="square" rtlCol="0">
            <a:spAutoFit/>
          </a:bodyPr>
          <a:lstStyle/>
          <a:p>
            <a:r>
              <a:rPr lang="en-US" b="1" dirty="0" err="1" smtClean="0"/>
              <a:t>hyg</a:t>
            </a:r>
            <a:r>
              <a:rPr lang="en-US" b="1" baseline="30000" dirty="0" err="1" smtClean="0"/>
              <a:t>R</a:t>
            </a:r>
            <a:endParaRPr lang="en-US" b="1" baseline="30000"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742760" y="1284120"/>
              <a:ext cx="6237000" cy="4821480"/>
            </p14:xfrm>
          </p:contentPart>
        </mc:Choice>
        <mc:Fallback xmlns="">
          <p:pic>
            <p:nvPicPr>
              <p:cNvPr id="2" name="Ink 1"/>
              <p:cNvPicPr/>
              <p:nvPr/>
            </p:nvPicPr>
            <p:blipFill>
              <a:blip r:embed="rId3"/>
              <a:stretch>
                <a:fillRect/>
              </a:stretch>
            </p:blipFill>
            <p:spPr>
              <a:xfrm>
                <a:off x="1728720" y="1267560"/>
                <a:ext cx="6262920" cy="4854240"/>
              </a:xfrm>
              <a:prstGeom prst="rect">
                <a:avLst/>
              </a:prstGeom>
            </p:spPr>
          </p:pic>
        </mc:Fallback>
      </mc:AlternateContent>
    </p:spTree>
    <p:extLst>
      <p:ext uri="{BB962C8B-B14F-4D97-AF65-F5344CB8AC3E}">
        <p14:creationId xmlns:p14="http://schemas.microsoft.com/office/powerpoint/2010/main" val="8055050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38623" y="340089"/>
            <a:ext cx="844877" cy="844877"/>
          </a:xfrm>
          <a:prstGeom prst="rect">
            <a:avLst/>
          </a:prstGeom>
        </p:spPr>
      </p:pic>
      <p:cxnSp>
        <p:nvCxnSpPr>
          <p:cNvPr id="6" name="Straight Arrow Connector 5"/>
          <p:cNvCxnSpPr/>
          <p:nvPr/>
        </p:nvCxnSpPr>
        <p:spPr>
          <a:xfrm rot="420000" flipV="1">
            <a:off x="3718176" y="425968"/>
            <a:ext cx="0" cy="270217"/>
          </a:xfrm>
          <a:prstGeom prst="straightConnector1">
            <a:avLst/>
          </a:prstGeom>
          <a:ln w="38100">
            <a:solidFill>
              <a:srgbClr val="14CA25"/>
            </a:solidFill>
            <a:tailEnd type="arrow" w="lg" len="lg"/>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21180000" flipV="1">
            <a:off x="4788525" y="412762"/>
            <a:ext cx="0" cy="270217"/>
          </a:xfrm>
          <a:prstGeom prst="straightConnector1">
            <a:avLst/>
          </a:prstGeom>
          <a:ln w="38100">
            <a:solidFill>
              <a:srgbClr val="14CA25"/>
            </a:solidFill>
            <a:tailEnd type="arrow"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255358" y="1343083"/>
            <a:ext cx="0" cy="438367"/>
          </a:xfrm>
          <a:prstGeom prst="straightConnector1">
            <a:avLst/>
          </a:prstGeom>
          <a:ln>
            <a:tailEnd type="triangle" w="lg" len="lg"/>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flipH="1">
            <a:off x="3955551" y="1958557"/>
            <a:ext cx="574570" cy="129570"/>
          </a:xfrm>
          <a:prstGeom prst="rect">
            <a:avLst/>
          </a:prstGeom>
          <a:solidFill>
            <a:srgbClr val="EB8C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flipH="1">
            <a:off x="4530134" y="1958557"/>
            <a:ext cx="574570" cy="129570"/>
          </a:xfrm>
          <a:prstGeom prst="rect">
            <a:avLst/>
          </a:prstGeom>
          <a:solidFill>
            <a:srgbClr val="14CA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3380968" y="1958557"/>
            <a:ext cx="574570" cy="129570"/>
          </a:xfrm>
          <a:prstGeom prst="rect">
            <a:avLst/>
          </a:prstGeom>
          <a:solidFill>
            <a:srgbClr val="14CA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394300" y="3695161"/>
            <a:ext cx="2120387" cy="369332"/>
          </a:xfrm>
          <a:prstGeom prst="rect">
            <a:avLst/>
          </a:prstGeom>
          <a:noFill/>
        </p:spPr>
        <p:txBody>
          <a:bodyPr wrap="square" rtlCol="0">
            <a:spAutoFit/>
          </a:bodyPr>
          <a:lstStyle/>
          <a:p>
            <a:pPr algn="r"/>
            <a:r>
              <a:rPr lang="en-US" dirty="0" smtClean="0"/>
              <a:t>Drug selection</a:t>
            </a:r>
            <a:endParaRPr lang="en-US" i="1" dirty="0"/>
          </a:p>
        </p:txBody>
      </p:sp>
      <p:sp>
        <p:nvSpPr>
          <p:cNvPr id="42" name="TextBox 41"/>
          <p:cNvSpPr txBox="1"/>
          <p:nvPr/>
        </p:nvSpPr>
        <p:spPr>
          <a:xfrm>
            <a:off x="4179758" y="1309681"/>
            <a:ext cx="657122" cy="369332"/>
          </a:xfrm>
          <a:prstGeom prst="rect">
            <a:avLst/>
          </a:prstGeom>
          <a:noFill/>
        </p:spPr>
        <p:txBody>
          <a:bodyPr wrap="square" rtlCol="0">
            <a:spAutoFit/>
          </a:bodyPr>
          <a:lstStyle/>
          <a:p>
            <a:pPr algn="ctr"/>
            <a:r>
              <a:rPr lang="en-US" dirty="0" smtClean="0"/>
              <a:t>PCR</a:t>
            </a:r>
            <a:endParaRPr lang="en-US" i="1" dirty="0"/>
          </a:p>
        </p:txBody>
      </p:sp>
      <p:sp>
        <p:nvSpPr>
          <p:cNvPr id="43" name="TextBox 42"/>
          <p:cNvSpPr txBox="1"/>
          <p:nvPr/>
        </p:nvSpPr>
        <p:spPr>
          <a:xfrm>
            <a:off x="2043853" y="2161589"/>
            <a:ext cx="1794770" cy="369332"/>
          </a:xfrm>
          <a:prstGeom prst="rect">
            <a:avLst/>
          </a:prstGeom>
          <a:noFill/>
        </p:spPr>
        <p:txBody>
          <a:bodyPr wrap="square" rtlCol="0">
            <a:spAutoFit/>
          </a:bodyPr>
          <a:lstStyle/>
          <a:p>
            <a:pPr algn="ctr"/>
            <a:r>
              <a:rPr lang="en-US" dirty="0" smtClean="0"/>
              <a:t>Transformation</a:t>
            </a:r>
            <a:endParaRPr lang="en-US" i="1" dirty="0"/>
          </a:p>
        </p:txBody>
      </p:sp>
      <p:cxnSp>
        <p:nvCxnSpPr>
          <p:cNvPr id="45" name="Straight Arrow Connector 44"/>
          <p:cNvCxnSpPr/>
          <p:nvPr/>
        </p:nvCxnSpPr>
        <p:spPr>
          <a:xfrm>
            <a:off x="1712332" y="3752223"/>
            <a:ext cx="0" cy="366890"/>
          </a:xfrm>
          <a:prstGeom prst="straightConnector1">
            <a:avLst/>
          </a:prstGeom>
          <a:ln>
            <a:tailEnd type="triangle" w="lg" len="lg"/>
          </a:ln>
          <a:effectLst/>
        </p:spPr>
        <p:style>
          <a:lnRef idx="2">
            <a:schemeClr val="accent1"/>
          </a:lnRef>
          <a:fillRef idx="0">
            <a:schemeClr val="accent1"/>
          </a:fillRef>
          <a:effectRef idx="1">
            <a:schemeClr val="accent1"/>
          </a:effectRef>
          <a:fontRef idx="minor">
            <a:schemeClr val="tx1"/>
          </a:fontRef>
        </p:style>
      </p:cxnSp>
      <p:pic>
        <p:nvPicPr>
          <p:cNvPr id="49" name="Picture 48" descr="figure_07_05_02.jpg"/>
          <p:cNvPicPr>
            <a:picLocks noChangeAspect="1"/>
          </p:cNvPicPr>
          <p:nvPr/>
        </p:nvPicPr>
        <p:blipFill rotWithShape="1">
          <a:blip r:embed="rId3"/>
          <a:srcRect l="41974" t="23911" r="42290" b="61630"/>
          <a:stretch/>
        </p:blipFill>
        <p:spPr>
          <a:xfrm>
            <a:off x="1334527" y="4175790"/>
            <a:ext cx="755609" cy="705669"/>
          </a:xfrm>
          <a:prstGeom prst="rect">
            <a:avLst/>
          </a:prstGeom>
        </p:spPr>
      </p:pic>
      <p:sp>
        <p:nvSpPr>
          <p:cNvPr id="50" name="Freeform 49"/>
          <p:cNvSpPr/>
          <p:nvPr/>
        </p:nvSpPr>
        <p:spPr>
          <a:xfrm flipH="1">
            <a:off x="1768658" y="1679013"/>
            <a:ext cx="1612309" cy="1072694"/>
          </a:xfrm>
          <a:custGeom>
            <a:avLst/>
            <a:gdLst>
              <a:gd name="connsiteX0" fmla="*/ 0 w 2448793"/>
              <a:gd name="connsiteY0" fmla="*/ 228198 h 1467847"/>
              <a:gd name="connsiteX1" fmla="*/ 775705 w 2448793"/>
              <a:gd name="connsiteY1" fmla="*/ 41 h 1467847"/>
              <a:gd name="connsiteX2" fmla="*/ 1635064 w 2448793"/>
              <a:gd name="connsiteY2" fmla="*/ 243408 h 1467847"/>
              <a:gd name="connsiteX3" fmla="*/ 2235855 w 2448793"/>
              <a:gd name="connsiteY3" fmla="*/ 973508 h 1467847"/>
              <a:gd name="connsiteX4" fmla="*/ 2448793 w 2448793"/>
              <a:gd name="connsiteY4" fmla="*/ 1467847 h 1467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793" h="1467847">
                <a:moveTo>
                  <a:pt x="0" y="228198"/>
                </a:moveTo>
                <a:cubicBezTo>
                  <a:pt x="251597" y="112852"/>
                  <a:pt x="503194" y="-2494"/>
                  <a:pt x="775705" y="41"/>
                </a:cubicBezTo>
                <a:cubicBezTo>
                  <a:pt x="1048216" y="2576"/>
                  <a:pt x="1391706" y="81164"/>
                  <a:pt x="1635064" y="243408"/>
                </a:cubicBezTo>
                <a:cubicBezTo>
                  <a:pt x="1878422" y="405652"/>
                  <a:pt x="2100234" y="769435"/>
                  <a:pt x="2235855" y="973508"/>
                </a:cubicBezTo>
                <a:cubicBezTo>
                  <a:pt x="2371477" y="1177581"/>
                  <a:pt x="2448793" y="1467847"/>
                  <a:pt x="2448793" y="1467847"/>
                </a:cubicBezTo>
              </a:path>
            </a:pathLst>
          </a:custGeom>
          <a:ln>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Arrow Connector 52"/>
          <p:cNvCxnSpPr/>
          <p:nvPr/>
        </p:nvCxnSpPr>
        <p:spPr>
          <a:xfrm>
            <a:off x="1712332" y="4933608"/>
            <a:ext cx="0" cy="366890"/>
          </a:xfrm>
          <a:prstGeom prst="straightConnector1">
            <a:avLst/>
          </a:prstGeom>
          <a:ln>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2426984" y="5897780"/>
            <a:ext cx="1398169" cy="0"/>
          </a:xfrm>
          <a:prstGeom prst="straightConnector1">
            <a:avLst/>
          </a:prstGeom>
          <a:ln>
            <a:tailEnd type="triangle" w="lg" len="lg"/>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2125175" y="5190239"/>
            <a:ext cx="2052829" cy="646331"/>
          </a:xfrm>
          <a:prstGeom prst="rect">
            <a:avLst/>
          </a:prstGeom>
          <a:noFill/>
        </p:spPr>
        <p:txBody>
          <a:bodyPr wrap="square" rtlCol="0">
            <a:spAutoFit/>
          </a:bodyPr>
          <a:lstStyle/>
          <a:p>
            <a:pPr algn="ctr"/>
            <a:r>
              <a:rPr lang="en-US" dirty="0" smtClean="0"/>
              <a:t>Test the phenotype of the strain!</a:t>
            </a:r>
            <a:endParaRPr lang="en-US" i="1" dirty="0"/>
          </a:p>
        </p:txBody>
      </p:sp>
      <p:sp>
        <p:nvSpPr>
          <p:cNvPr id="2" name="Oval 1"/>
          <p:cNvSpPr/>
          <p:nvPr/>
        </p:nvSpPr>
        <p:spPr>
          <a:xfrm>
            <a:off x="1284133" y="2860660"/>
            <a:ext cx="854704" cy="780438"/>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782316" y="2765648"/>
            <a:ext cx="391560" cy="369332"/>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1435074" y="3150805"/>
            <a:ext cx="624405" cy="127050"/>
          </a:xfrm>
          <a:custGeom>
            <a:avLst/>
            <a:gdLst>
              <a:gd name="connsiteX0" fmla="*/ 0 w 857250"/>
              <a:gd name="connsiteY0" fmla="*/ 127050 h 127050"/>
              <a:gd name="connsiteX1" fmla="*/ 127000 w 857250"/>
              <a:gd name="connsiteY1" fmla="*/ 50 h 127050"/>
              <a:gd name="connsiteX2" fmla="*/ 285750 w 857250"/>
              <a:gd name="connsiteY2" fmla="*/ 111175 h 127050"/>
              <a:gd name="connsiteX3" fmla="*/ 412750 w 857250"/>
              <a:gd name="connsiteY3" fmla="*/ 63550 h 127050"/>
              <a:gd name="connsiteX4" fmla="*/ 571500 w 857250"/>
              <a:gd name="connsiteY4" fmla="*/ 111175 h 127050"/>
              <a:gd name="connsiteX5" fmla="*/ 714375 w 857250"/>
              <a:gd name="connsiteY5" fmla="*/ 15925 h 127050"/>
              <a:gd name="connsiteX6" fmla="*/ 857250 w 857250"/>
              <a:gd name="connsiteY6" fmla="*/ 95300 h 127050"/>
              <a:gd name="connsiteX7" fmla="*/ 857250 w 857250"/>
              <a:gd name="connsiteY7" fmla="*/ 95300 h 1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0" h="127050">
                <a:moveTo>
                  <a:pt x="0" y="127050"/>
                </a:moveTo>
                <a:cubicBezTo>
                  <a:pt x="39687" y="64873"/>
                  <a:pt x="79375" y="2696"/>
                  <a:pt x="127000" y="50"/>
                </a:cubicBezTo>
                <a:cubicBezTo>
                  <a:pt x="174625" y="-2596"/>
                  <a:pt x="238125" y="100592"/>
                  <a:pt x="285750" y="111175"/>
                </a:cubicBezTo>
                <a:cubicBezTo>
                  <a:pt x="333375" y="121758"/>
                  <a:pt x="365125" y="63550"/>
                  <a:pt x="412750" y="63550"/>
                </a:cubicBezTo>
                <a:cubicBezTo>
                  <a:pt x="460375" y="63550"/>
                  <a:pt x="521229" y="119112"/>
                  <a:pt x="571500" y="111175"/>
                </a:cubicBezTo>
                <a:cubicBezTo>
                  <a:pt x="621771" y="103238"/>
                  <a:pt x="666750" y="18571"/>
                  <a:pt x="714375" y="15925"/>
                </a:cubicBezTo>
                <a:cubicBezTo>
                  <a:pt x="762000" y="13279"/>
                  <a:pt x="857250" y="95300"/>
                  <a:pt x="857250" y="95300"/>
                </a:cubicBezTo>
                <a:lnTo>
                  <a:pt x="857250" y="95300"/>
                </a:lnTo>
              </a:path>
            </a:pathLst>
          </a:custGeom>
          <a:ln w="38100">
            <a:solidFill>
              <a:srgbClr val="14CA2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Oval 56"/>
          <p:cNvSpPr/>
          <p:nvPr/>
        </p:nvSpPr>
        <p:spPr>
          <a:xfrm>
            <a:off x="1235432" y="5409629"/>
            <a:ext cx="854704" cy="780438"/>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1733615" y="5314617"/>
            <a:ext cx="391560" cy="369332"/>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Freeform 61"/>
          <p:cNvSpPr/>
          <p:nvPr/>
        </p:nvSpPr>
        <p:spPr>
          <a:xfrm>
            <a:off x="1386373" y="5699774"/>
            <a:ext cx="624405" cy="127050"/>
          </a:xfrm>
          <a:custGeom>
            <a:avLst/>
            <a:gdLst>
              <a:gd name="connsiteX0" fmla="*/ 0 w 857250"/>
              <a:gd name="connsiteY0" fmla="*/ 127050 h 127050"/>
              <a:gd name="connsiteX1" fmla="*/ 127000 w 857250"/>
              <a:gd name="connsiteY1" fmla="*/ 50 h 127050"/>
              <a:gd name="connsiteX2" fmla="*/ 285750 w 857250"/>
              <a:gd name="connsiteY2" fmla="*/ 111175 h 127050"/>
              <a:gd name="connsiteX3" fmla="*/ 412750 w 857250"/>
              <a:gd name="connsiteY3" fmla="*/ 63550 h 127050"/>
              <a:gd name="connsiteX4" fmla="*/ 571500 w 857250"/>
              <a:gd name="connsiteY4" fmla="*/ 111175 h 127050"/>
              <a:gd name="connsiteX5" fmla="*/ 714375 w 857250"/>
              <a:gd name="connsiteY5" fmla="*/ 15925 h 127050"/>
              <a:gd name="connsiteX6" fmla="*/ 857250 w 857250"/>
              <a:gd name="connsiteY6" fmla="*/ 95300 h 127050"/>
              <a:gd name="connsiteX7" fmla="*/ 857250 w 857250"/>
              <a:gd name="connsiteY7" fmla="*/ 95300 h 1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0" h="127050">
                <a:moveTo>
                  <a:pt x="0" y="127050"/>
                </a:moveTo>
                <a:cubicBezTo>
                  <a:pt x="39687" y="64873"/>
                  <a:pt x="79375" y="2696"/>
                  <a:pt x="127000" y="50"/>
                </a:cubicBezTo>
                <a:cubicBezTo>
                  <a:pt x="174625" y="-2596"/>
                  <a:pt x="238125" y="100592"/>
                  <a:pt x="285750" y="111175"/>
                </a:cubicBezTo>
                <a:cubicBezTo>
                  <a:pt x="333375" y="121758"/>
                  <a:pt x="365125" y="63550"/>
                  <a:pt x="412750" y="63550"/>
                </a:cubicBezTo>
                <a:cubicBezTo>
                  <a:pt x="460375" y="63550"/>
                  <a:pt x="521229" y="119112"/>
                  <a:pt x="571500" y="111175"/>
                </a:cubicBezTo>
                <a:cubicBezTo>
                  <a:pt x="621771" y="103238"/>
                  <a:pt x="666750" y="18571"/>
                  <a:pt x="714375" y="15925"/>
                </a:cubicBezTo>
                <a:cubicBezTo>
                  <a:pt x="762000" y="13279"/>
                  <a:pt x="857250" y="95300"/>
                  <a:pt x="857250" y="95300"/>
                </a:cubicBezTo>
                <a:lnTo>
                  <a:pt x="857250" y="95300"/>
                </a:lnTo>
              </a:path>
            </a:pathLst>
          </a:custGeom>
          <a:ln w="38100">
            <a:solidFill>
              <a:srgbClr val="14CA2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ectangle 55"/>
          <p:cNvSpPr/>
          <p:nvPr/>
        </p:nvSpPr>
        <p:spPr>
          <a:xfrm rot="19140000">
            <a:off x="1779959" y="5752615"/>
            <a:ext cx="125024" cy="45719"/>
          </a:xfrm>
          <a:prstGeom prst="rect">
            <a:avLst/>
          </a:prstGeom>
          <a:solidFill>
            <a:srgbClr val="EB8C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955538" y="2306722"/>
            <a:ext cx="5267665" cy="3939540"/>
          </a:xfrm>
          <a:prstGeom prst="rect">
            <a:avLst/>
          </a:prstGeom>
          <a:noFill/>
        </p:spPr>
        <p:txBody>
          <a:bodyPr wrap="square" rtlCol="0">
            <a:spAutoFit/>
          </a:bodyPr>
          <a:lstStyle/>
          <a:p>
            <a:pPr marL="457200" indent="-457200">
              <a:spcAft>
                <a:spcPts val="600"/>
              </a:spcAft>
              <a:buFont typeface="Arial" charset="0"/>
              <a:buChar char="•"/>
            </a:pPr>
            <a:r>
              <a:rPr lang="en-US" sz="2400" dirty="0" smtClean="0"/>
              <a:t>Homologous recombination is naturally very efficient in budding yeast (</a:t>
            </a:r>
            <a:r>
              <a:rPr lang="en-US" sz="2400" i="1" dirty="0" smtClean="0"/>
              <a:t>Saccharomyces cerevisiae</a:t>
            </a:r>
            <a:r>
              <a:rPr lang="en-US" sz="2400" dirty="0" smtClean="0"/>
              <a:t>)</a:t>
            </a:r>
          </a:p>
          <a:p>
            <a:pPr marL="457200" indent="-457200">
              <a:spcAft>
                <a:spcPts val="600"/>
              </a:spcAft>
              <a:buFont typeface="Arial" charset="0"/>
              <a:buChar char="•"/>
            </a:pPr>
            <a:r>
              <a:rPr lang="en-US" sz="2400" dirty="0" smtClean="0"/>
              <a:t>The gene replacement cassette is a linear piece of DNA usually made by PCR.</a:t>
            </a:r>
          </a:p>
          <a:p>
            <a:pPr marL="457200" indent="-457200">
              <a:spcAft>
                <a:spcPts val="600"/>
              </a:spcAft>
              <a:buFont typeface="Arial" charset="0"/>
              <a:buChar char="•"/>
            </a:pPr>
            <a:r>
              <a:rPr lang="en-US" sz="2400" dirty="0" smtClean="0"/>
              <a:t>In many bacteria, a separate helper plasmid is needed to express exogenous recombinases and increase recombination efficiency.</a:t>
            </a:r>
            <a:endParaRPr lang="en-US" sz="2400" dirty="0"/>
          </a:p>
        </p:txBody>
      </p:sp>
      <p:sp>
        <p:nvSpPr>
          <p:cNvPr id="7" name="Slide Number Placeholder 6"/>
          <p:cNvSpPr>
            <a:spLocks noGrp="1"/>
          </p:cNvSpPr>
          <p:nvPr>
            <p:ph type="sldNum" sz="quarter" idx="12"/>
          </p:nvPr>
        </p:nvSpPr>
        <p:spPr/>
        <p:txBody>
          <a:bodyPr/>
          <a:lstStyle/>
          <a:p>
            <a:fld id="{DF6AC330-4294-0B49-B868-9D46BEA69EBD}" type="slidenum">
              <a:rPr lang="en-US" smtClean="0"/>
              <a:t>47</a:t>
            </a:fld>
            <a:endParaRPr lang="en-US"/>
          </a:p>
        </p:txBody>
      </p:sp>
    </p:spTree>
    <p:extLst>
      <p:ext uri="{BB962C8B-B14F-4D97-AF65-F5344CB8AC3E}">
        <p14:creationId xmlns:p14="http://schemas.microsoft.com/office/powerpoint/2010/main" val="3859436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AC330-4294-0B49-B868-9D46BEA69EBD}" type="slidenum">
              <a:rPr lang="en-US" smtClean="0"/>
              <a:t>48</a:t>
            </a:fld>
            <a:endParaRPr lang="en-US"/>
          </a:p>
        </p:txBody>
      </p:sp>
      <p:pic>
        <p:nvPicPr>
          <p:cNvPr id="3" name="Picture 2"/>
          <p:cNvPicPr>
            <a:picLocks noChangeAspect="1"/>
          </p:cNvPicPr>
          <p:nvPr/>
        </p:nvPicPr>
        <p:blipFill rotWithShape="1">
          <a:blip r:embed="rId3"/>
          <a:srcRect t="14345" b="68281"/>
          <a:stretch/>
        </p:blipFill>
        <p:spPr>
          <a:xfrm>
            <a:off x="-855818" y="5293455"/>
            <a:ext cx="9144000" cy="769080"/>
          </a:xfrm>
          <a:prstGeom prst="rect">
            <a:avLst/>
          </a:prstGeom>
        </p:spPr>
      </p:pic>
      <p:sp>
        <p:nvSpPr>
          <p:cNvPr id="4" name="Text Box 4"/>
          <p:cNvSpPr txBox="1">
            <a:spLocks noChangeArrowheads="1"/>
          </p:cNvSpPr>
          <p:nvPr/>
        </p:nvSpPr>
        <p:spPr bwMode="auto">
          <a:xfrm>
            <a:off x="80385" y="6602527"/>
            <a:ext cx="5305166" cy="3096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smtClean="0">
                <a:latin typeface="Arial" charset="0"/>
              </a:rPr>
              <a:t>Doudna</a:t>
            </a:r>
            <a:r>
              <a:rPr lang="en-GB" sz="1100" b="1" dirty="0" smtClean="0">
                <a:latin typeface="Arial" charset="0"/>
              </a:rPr>
              <a:t> and </a:t>
            </a:r>
            <a:r>
              <a:rPr lang="en-GB" sz="1100" b="1" dirty="0" err="1" smtClean="0">
                <a:latin typeface="Arial" charset="0"/>
              </a:rPr>
              <a:t>Charpentier</a:t>
            </a:r>
            <a:r>
              <a:rPr lang="en-GB" sz="1100" b="1" dirty="0" smtClean="0">
                <a:latin typeface="Arial" charset="0"/>
              </a:rPr>
              <a:t>. </a:t>
            </a:r>
            <a:r>
              <a:rPr lang="en-GB" sz="1100" b="1" dirty="0">
                <a:latin typeface="Arial" charset="0"/>
              </a:rPr>
              <a:t>Science 2014;346:1258096</a:t>
            </a:r>
          </a:p>
        </p:txBody>
      </p:sp>
      <p:sp>
        <p:nvSpPr>
          <p:cNvPr id="5" name="TextBox 4"/>
          <p:cNvSpPr txBox="1"/>
          <p:nvPr/>
        </p:nvSpPr>
        <p:spPr>
          <a:xfrm>
            <a:off x="303057" y="170228"/>
            <a:ext cx="8528867" cy="1569660"/>
          </a:xfrm>
          <a:prstGeom prst="rect">
            <a:avLst/>
          </a:prstGeom>
          <a:noFill/>
        </p:spPr>
        <p:txBody>
          <a:bodyPr wrap="square" rtlCol="0">
            <a:spAutoFit/>
          </a:bodyPr>
          <a:lstStyle/>
          <a:p>
            <a:pPr algn="ctr"/>
            <a:r>
              <a:rPr lang="en-US" sz="3200" dirty="0" smtClean="0"/>
              <a:t>sgRNA-Cas9</a:t>
            </a:r>
            <a:r>
              <a:rPr lang="en-US" sz="3200" dirty="0"/>
              <a:t> </a:t>
            </a:r>
            <a:r>
              <a:rPr lang="en-US" sz="3200" dirty="0" smtClean="0"/>
              <a:t>together cause a double-strand break at a location specified by the </a:t>
            </a:r>
            <a:r>
              <a:rPr lang="en-US" sz="3200" dirty="0" err="1" smtClean="0"/>
              <a:t>sgRNA</a:t>
            </a:r>
            <a:r>
              <a:rPr lang="en-US" sz="3200" dirty="0" smtClean="0"/>
              <a:t> sequence and </a:t>
            </a:r>
            <a:r>
              <a:rPr lang="en-US" sz="3200" b="1" dirty="0" smtClean="0"/>
              <a:t>presence of a PAM</a:t>
            </a:r>
            <a:endParaRPr lang="en-US" sz="3200" b="1" i="1" dirty="0"/>
          </a:p>
        </p:txBody>
      </p:sp>
      <p:pic>
        <p:nvPicPr>
          <p:cNvPr id="6" name="Picture 5"/>
          <p:cNvPicPr>
            <a:picLocks noChangeAspect="1"/>
          </p:cNvPicPr>
          <p:nvPr/>
        </p:nvPicPr>
        <p:blipFill>
          <a:blip r:embed="rId4"/>
          <a:stretch>
            <a:fillRect/>
          </a:stretch>
        </p:blipFill>
        <p:spPr>
          <a:xfrm>
            <a:off x="1190532" y="1723696"/>
            <a:ext cx="3508970" cy="3134054"/>
          </a:xfrm>
          <a:prstGeom prst="rect">
            <a:avLst/>
          </a:prstGeom>
        </p:spPr>
      </p:pic>
      <p:cxnSp>
        <p:nvCxnSpPr>
          <p:cNvPr id="7" name="Straight Arrow Connector 6"/>
          <p:cNvCxnSpPr/>
          <p:nvPr/>
        </p:nvCxnSpPr>
        <p:spPr>
          <a:xfrm>
            <a:off x="3142824" y="4857750"/>
            <a:ext cx="0" cy="476250"/>
          </a:xfrm>
          <a:prstGeom prst="straightConnector1">
            <a:avLst/>
          </a:prstGeom>
          <a:ln>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223094" y="5342315"/>
            <a:ext cx="781503" cy="646331"/>
          </a:xfrm>
          <a:prstGeom prst="rect">
            <a:avLst/>
          </a:prstGeom>
          <a:noFill/>
        </p:spPr>
        <p:txBody>
          <a:bodyPr wrap="square" rtlCol="0">
            <a:spAutoFit/>
          </a:bodyPr>
          <a:lstStyle/>
          <a:p>
            <a:r>
              <a:rPr lang="en-US" dirty="0" smtClean="0"/>
              <a:t>Target DNA</a:t>
            </a:r>
            <a:endParaRPr lang="en-US" dirty="0"/>
          </a:p>
        </p:txBody>
      </p:sp>
      <p:sp>
        <p:nvSpPr>
          <p:cNvPr id="8" name="TextBox 7"/>
          <p:cNvSpPr txBox="1"/>
          <p:nvPr/>
        </p:nvSpPr>
        <p:spPr>
          <a:xfrm>
            <a:off x="4699502" y="3623636"/>
            <a:ext cx="3459217" cy="923330"/>
          </a:xfrm>
          <a:prstGeom prst="rect">
            <a:avLst/>
          </a:prstGeom>
          <a:noFill/>
        </p:spPr>
        <p:txBody>
          <a:bodyPr wrap="square" rtlCol="0">
            <a:spAutoFit/>
          </a:bodyPr>
          <a:lstStyle/>
          <a:p>
            <a:r>
              <a:rPr lang="en-US" dirty="0" smtClean="0"/>
              <a:t>Note that the </a:t>
            </a:r>
            <a:r>
              <a:rPr lang="en-US" dirty="0" err="1" smtClean="0"/>
              <a:t>sgRNA</a:t>
            </a:r>
            <a:r>
              <a:rPr lang="en-US" dirty="0" smtClean="0"/>
              <a:t> is a single strand including the green, black, and red segments</a:t>
            </a:r>
            <a:endParaRPr lang="en-US" dirty="0"/>
          </a:p>
        </p:txBody>
      </p:sp>
    </p:spTree>
    <p:extLst>
      <p:ext uri="{BB962C8B-B14F-4D97-AF65-F5344CB8AC3E}">
        <p14:creationId xmlns:p14="http://schemas.microsoft.com/office/powerpoint/2010/main" val="1154227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AC330-4294-0B49-B868-9D46BEA69EBD}" type="slidenum">
              <a:rPr lang="en-US" smtClean="0"/>
              <a:t>49</a:t>
            </a:fld>
            <a:endParaRPr lang="en-US"/>
          </a:p>
        </p:txBody>
      </p:sp>
      <p:pic>
        <p:nvPicPr>
          <p:cNvPr id="3" name="Picture 2"/>
          <p:cNvPicPr>
            <a:picLocks noChangeAspect="1"/>
          </p:cNvPicPr>
          <p:nvPr/>
        </p:nvPicPr>
        <p:blipFill>
          <a:blip r:embed="rId3"/>
          <a:stretch>
            <a:fillRect/>
          </a:stretch>
        </p:blipFill>
        <p:spPr>
          <a:xfrm>
            <a:off x="-63500" y="1485170"/>
            <a:ext cx="9144000" cy="4426680"/>
          </a:xfrm>
          <a:prstGeom prst="rect">
            <a:avLst/>
          </a:prstGeom>
        </p:spPr>
      </p:pic>
      <p:sp>
        <p:nvSpPr>
          <p:cNvPr id="4" name="Text Box 4"/>
          <p:cNvSpPr txBox="1">
            <a:spLocks noChangeArrowheads="1"/>
          </p:cNvSpPr>
          <p:nvPr/>
        </p:nvSpPr>
        <p:spPr bwMode="auto">
          <a:xfrm>
            <a:off x="80385" y="6602527"/>
            <a:ext cx="5305166" cy="3096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smtClean="0">
                <a:latin typeface="Arial" charset="0"/>
              </a:rPr>
              <a:t>Doudna</a:t>
            </a:r>
            <a:r>
              <a:rPr lang="en-GB" sz="1100" b="1" dirty="0" smtClean="0">
                <a:latin typeface="Arial" charset="0"/>
              </a:rPr>
              <a:t> and </a:t>
            </a:r>
            <a:r>
              <a:rPr lang="en-GB" sz="1100" b="1" dirty="0" err="1" smtClean="0">
                <a:latin typeface="Arial" charset="0"/>
              </a:rPr>
              <a:t>Charpentier</a:t>
            </a:r>
            <a:r>
              <a:rPr lang="en-GB" sz="1100" b="1" dirty="0" smtClean="0">
                <a:latin typeface="Arial" charset="0"/>
              </a:rPr>
              <a:t>. </a:t>
            </a:r>
            <a:r>
              <a:rPr lang="en-GB" sz="1100" b="1" dirty="0">
                <a:latin typeface="Arial" charset="0"/>
              </a:rPr>
              <a:t>Science 2014;346:1258096</a:t>
            </a:r>
          </a:p>
        </p:txBody>
      </p:sp>
      <p:sp>
        <p:nvSpPr>
          <p:cNvPr id="5" name="TextBox 4"/>
          <p:cNvSpPr txBox="1"/>
          <p:nvPr/>
        </p:nvSpPr>
        <p:spPr>
          <a:xfrm>
            <a:off x="189090" y="153948"/>
            <a:ext cx="8777443" cy="1077218"/>
          </a:xfrm>
          <a:prstGeom prst="rect">
            <a:avLst/>
          </a:prstGeom>
          <a:noFill/>
        </p:spPr>
        <p:txBody>
          <a:bodyPr wrap="square" rtlCol="0">
            <a:spAutoFit/>
          </a:bodyPr>
          <a:lstStyle/>
          <a:p>
            <a:pPr algn="ctr"/>
            <a:r>
              <a:rPr lang="en-US" sz="3200" dirty="0" smtClean="0"/>
              <a:t>Cas9-induced double-strand breaks can be repaired in two ways useful for genetic engineering</a:t>
            </a:r>
            <a:endParaRPr lang="en-US" sz="3200" i="1" dirty="0"/>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05720" y="1245240"/>
              <a:ext cx="7897680" cy="2019960"/>
            </p14:xfrm>
          </p:contentPart>
        </mc:Choice>
        <mc:Fallback xmlns="">
          <p:pic>
            <p:nvPicPr>
              <p:cNvPr id="6" name="Ink 5"/>
              <p:cNvPicPr/>
              <p:nvPr/>
            </p:nvPicPr>
            <p:blipFill>
              <a:blip r:embed="rId5"/>
              <a:stretch>
                <a:fillRect/>
              </a:stretch>
            </p:blipFill>
            <p:spPr>
              <a:xfrm>
                <a:off x="389160" y="1230840"/>
                <a:ext cx="7931160" cy="2050920"/>
              </a:xfrm>
              <a:prstGeom prst="rect">
                <a:avLst/>
              </a:prstGeom>
            </p:spPr>
          </p:pic>
        </mc:Fallback>
      </mc:AlternateContent>
    </p:spTree>
    <p:extLst>
      <p:ext uri="{BB962C8B-B14F-4D97-AF65-F5344CB8AC3E}">
        <p14:creationId xmlns:p14="http://schemas.microsoft.com/office/powerpoint/2010/main" val="4925265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flow of genetic information: be prepared to diagram it</a:t>
            </a:r>
            <a:endParaRPr lang="en-US" dirty="0"/>
          </a:p>
        </p:txBody>
      </p:sp>
      <p:sp>
        <p:nvSpPr>
          <p:cNvPr id="4" name="Slide Number Placeholder 3"/>
          <p:cNvSpPr>
            <a:spLocks noGrp="1"/>
          </p:cNvSpPr>
          <p:nvPr>
            <p:ph type="sldNum" sz="quarter" idx="12"/>
          </p:nvPr>
        </p:nvSpPr>
        <p:spPr/>
        <p:txBody>
          <a:bodyPr/>
          <a:lstStyle/>
          <a:p>
            <a:fld id="{1058526A-BC05-4D43-8BB3-EF162D674D2B}" type="slidenum">
              <a:rPr lang="en-US" smtClean="0"/>
              <a:t>5</a:t>
            </a:fld>
            <a:endParaRPr lang="en-US"/>
          </a:p>
        </p:txBody>
      </p:sp>
    </p:spTree>
    <p:extLst>
      <p:ext uri="{BB962C8B-B14F-4D97-AF65-F5344CB8AC3E}">
        <p14:creationId xmlns:p14="http://schemas.microsoft.com/office/powerpoint/2010/main" val="8040382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AC330-4294-0B49-B868-9D46BEA69EBD}" type="slidenum">
              <a:rPr lang="en-US" smtClean="0"/>
              <a:t>50</a:t>
            </a:fld>
            <a:endParaRPr lang="en-US"/>
          </a:p>
        </p:txBody>
      </p:sp>
      <p:pic>
        <p:nvPicPr>
          <p:cNvPr id="3" name="Picture 2"/>
          <p:cNvPicPr>
            <a:picLocks noChangeAspect="1"/>
          </p:cNvPicPr>
          <p:nvPr/>
        </p:nvPicPr>
        <p:blipFill rotWithShape="1">
          <a:blip r:embed="rId2"/>
          <a:srcRect l="5716" t="19907"/>
          <a:stretch/>
        </p:blipFill>
        <p:spPr>
          <a:xfrm>
            <a:off x="0" y="-65234"/>
            <a:ext cx="5237802" cy="6858000"/>
          </a:xfrm>
          <a:prstGeom prst="rect">
            <a:avLst/>
          </a:prstGeom>
        </p:spPr>
      </p:pic>
      <p:sp>
        <p:nvSpPr>
          <p:cNvPr id="4" name="TextBox 3"/>
          <p:cNvSpPr txBox="1"/>
          <p:nvPr/>
        </p:nvSpPr>
        <p:spPr>
          <a:xfrm>
            <a:off x="4695636" y="6213051"/>
            <a:ext cx="3715127" cy="523220"/>
          </a:xfrm>
          <a:prstGeom prst="rect">
            <a:avLst/>
          </a:prstGeom>
          <a:noFill/>
        </p:spPr>
        <p:txBody>
          <a:bodyPr wrap="square" rtlCol="0">
            <a:spAutoFit/>
          </a:bodyPr>
          <a:lstStyle/>
          <a:p>
            <a:r>
              <a:rPr lang="en-US" sz="1400" dirty="0" smtClean="0"/>
              <a:t>Ran et al (</a:t>
            </a:r>
            <a:r>
              <a:rPr lang="en-US" sz="1400" dirty="0"/>
              <a:t>2013). </a:t>
            </a:r>
            <a:r>
              <a:rPr lang="en-US" sz="1400" i="1" dirty="0" smtClean="0"/>
              <a:t>Nature </a:t>
            </a:r>
            <a:r>
              <a:rPr lang="en-US" sz="1400" i="1" dirty="0"/>
              <a:t>Protocols</a:t>
            </a:r>
            <a:r>
              <a:rPr lang="en-US" sz="1400" dirty="0"/>
              <a:t>, </a:t>
            </a:r>
            <a:r>
              <a:rPr lang="en-US" sz="1400" i="1" dirty="0"/>
              <a:t>8</a:t>
            </a:r>
            <a:r>
              <a:rPr lang="en-US" sz="1400" dirty="0"/>
              <a:t>(11), 2281–2308. http://</a:t>
            </a:r>
            <a:r>
              <a:rPr lang="en-US" sz="1400" dirty="0" err="1"/>
              <a:t>doi.org</a:t>
            </a:r>
            <a:r>
              <a:rPr lang="en-US" sz="1400" dirty="0"/>
              <a:t>/10.1038/nprot.2013.143</a:t>
            </a:r>
          </a:p>
        </p:txBody>
      </p:sp>
      <p:sp>
        <p:nvSpPr>
          <p:cNvPr id="5" name="Rectangle 4"/>
          <p:cNvSpPr/>
          <p:nvPr/>
        </p:nvSpPr>
        <p:spPr>
          <a:xfrm>
            <a:off x="3190875" y="3095625"/>
            <a:ext cx="2046927" cy="1206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982531" y="255000"/>
            <a:ext cx="5141337" cy="1200329"/>
          </a:xfrm>
          <a:prstGeom prst="rect">
            <a:avLst/>
          </a:prstGeom>
          <a:noFill/>
        </p:spPr>
        <p:txBody>
          <a:bodyPr wrap="square" rtlCol="0">
            <a:spAutoFit/>
          </a:bodyPr>
          <a:lstStyle/>
          <a:p>
            <a:pPr algn="ctr"/>
            <a:r>
              <a:rPr lang="en-US" sz="3600" dirty="0" smtClean="0"/>
              <a:t>A basic CRISPR-Cas9 genome editing workflow</a:t>
            </a:r>
            <a:endParaRPr lang="en-US" sz="3600" dirty="0"/>
          </a:p>
        </p:txBody>
      </p:sp>
      <p:sp>
        <p:nvSpPr>
          <p:cNvPr id="7" name="TextBox 6"/>
          <p:cNvSpPr txBox="1"/>
          <p:nvPr/>
        </p:nvSpPr>
        <p:spPr>
          <a:xfrm>
            <a:off x="514893" y="1147105"/>
            <a:ext cx="3381424" cy="646331"/>
          </a:xfrm>
          <a:prstGeom prst="rect">
            <a:avLst/>
          </a:prstGeom>
          <a:noFill/>
        </p:spPr>
        <p:txBody>
          <a:bodyPr wrap="square" rtlCol="0">
            <a:spAutoFit/>
          </a:bodyPr>
          <a:lstStyle/>
          <a:p>
            <a:pPr algn="ctr"/>
            <a:r>
              <a:rPr lang="en-US" dirty="0" smtClean="0"/>
              <a:t>Design, make, and purify plasmid to express Cas9 and </a:t>
            </a:r>
            <a:r>
              <a:rPr lang="en-US" dirty="0" err="1" smtClean="0"/>
              <a:t>sgRNA</a:t>
            </a:r>
            <a:endParaRPr lang="en-US" dirty="0"/>
          </a:p>
        </p:txBody>
      </p:sp>
      <p:sp>
        <p:nvSpPr>
          <p:cNvPr id="8" name="TextBox 7"/>
          <p:cNvSpPr txBox="1"/>
          <p:nvPr/>
        </p:nvSpPr>
        <p:spPr>
          <a:xfrm>
            <a:off x="4347878" y="5363881"/>
            <a:ext cx="1994647" cy="369332"/>
          </a:xfrm>
          <a:prstGeom prst="rect">
            <a:avLst/>
          </a:prstGeom>
          <a:noFill/>
        </p:spPr>
        <p:txBody>
          <a:bodyPr wrap="square" rtlCol="0">
            <a:spAutoFit/>
          </a:bodyPr>
          <a:lstStyle/>
          <a:p>
            <a:r>
              <a:rPr lang="en-US" dirty="0" smtClean="0"/>
              <a:t>and genotype</a:t>
            </a:r>
            <a:endParaRPr lang="en-US" dirty="0"/>
          </a:p>
        </p:txBody>
      </p:sp>
      <p:sp>
        <p:nvSpPr>
          <p:cNvPr id="10" name="TextBox 9"/>
          <p:cNvSpPr txBox="1"/>
          <p:nvPr/>
        </p:nvSpPr>
        <p:spPr>
          <a:xfrm>
            <a:off x="3485658" y="1793436"/>
            <a:ext cx="3120017" cy="646331"/>
          </a:xfrm>
          <a:prstGeom prst="rect">
            <a:avLst/>
          </a:prstGeom>
          <a:solidFill>
            <a:schemeClr val="bg1"/>
          </a:solidFill>
        </p:spPr>
        <p:txBody>
          <a:bodyPr wrap="square" rtlCol="0">
            <a:spAutoFit/>
          </a:bodyPr>
          <a:lstStyle/>
          <a:p>
            <a:r>
              <a:rPr lang="en-US" dirty="0" smtClean="0"/>
              <a:t>Repair template (optional – when would you use one?)</a:t>
            </a:r>
            <a:endParaRPr lang="en-US" dirty="0"/>
          </a:p>
        </p:txBody>
      </p:sp>
    </p:spTree>
    <p:extLst>
      <p:ext uri="{BB962C8B-B14F-4D97-AF65-F5344CB8AC3E}">
        <p14:creationId xmlns:p14="http://schemas.microsoft.com/office/powerpoint/2010/main" val="11670133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Techniques for sequencing DNA</a:t>
            </a:r>
            <a:endParaRPr lang="en-US" dirty="0"/>
          </a:p>
        </p:txBody>
      </p:sp>
      <p:sp>
        <p:nvSpPr>
          <p:cNvPr id="3" name="Content Placeholder 2"/>
          <p:cNvSpPr>
            <a:spLocks noGrp="1"/>
          </p:cNvSpPr>
          <p:nvPr>
            <p:ph idx="1"/>
          </p:nvPr>
        </p:nvSpPr>
        <p:spPr/>
        <p:txBody>
          <a:bodyPr/>
          <a:lstStyle/>
          <a:p>
            <a:r>
              <a:rPr lang="en-US" dirty="0" smtClean="0"/>
              <a:t>Why might you want to perform DNA sequencing? Think of hypothetical scenarios.</a:t>
            </a:r>
          </a:p>
          <a:p>
            <a:r>
              <a:rPr lang="en-US" dirty="0" smtClean="0"/>
              <a:t>Why would you choose Sanger sequencing vs a next-generation sequencing technique such as Illumina? </a:t>
            </a:r>
            <a:endParaRPr lang="en-US" dirty="0"/>
          </a:p>
        </p:txBody>
      </p:sp>
    </p:spTree>
    <p:extLst>
      <p:ext uri="{BB962C8B-B14F-4D97-AF65-F5344CB8AC3E}">
        <p14:creationId xmlns:p14="http://schemas.microsoft.com/office/powerpoint/2010/main" val="10258472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Sanger sequencing</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Appropriate and cost-effective for sequencing small numbers of DNAs at a time (</a:t>
            </a:r>
            <a:r>
              <a:rPr lang="en-US" dirty="0" err="1" smtClean="0"/>
              <a:t>eg</a:t>
            </a:r>
            <a:r>
              <a:rPr lang="en-US" dirty="0" smtClean="0"/>
              <a:t>, a single gene, a few genes, or a cloning product).</a:t>
            </a:r>
          </a:p>
          <a:p>
            <a:r>
              <a:rPr lang="en-US" dirty="0" smtClean="0"/>
              <a:t>Like a one-sided PCR that uses a single primer and a mix of </a:t>
            </a:r>
            <a:r>
              <a:rPr lang="en-US" dirty="0" err="1" smtClean="0"/>
              <a:t>dNTPs</a:t>
            </a:r>
            <a:r>
              <a:rPr lang="en-US" dirty="0" smtClean="0"/>
              <a:t> and fluorescently labeled </a:t>
            </a:r>
            <a:r>
              <a:rPr lang="en-US" dirty="0" err="1" smtClean="0"/>
              <a:t>ddNTPs</a:t>
            </a:r>
            <a:r>
              <a:rPr lang="en-US" dirty="0" smtClean="0"/>
              <a:t>.</a:t>
            </a:r>
          </a:p>
          <a:p>
            <a:r>
              <a:rPr lang="en-US" dirty="0" smtClean="0"/>
              <a:t>End up with a mix of </a:t>
            </a:r>
            <a:r>
              <a:rPr lang="en-US" dirty="0" err="1" smtClean="0"/>
              <a:t>ssDNA</a:t>
            </a:r>
            <a:r>
              <a:rPr lang="en-US" dirty="0" smtClean="0"/>
              <a:t> molecules of various lengths each with a labeled </a:t>
            </a:r>
            <a:r>
              <a:rPr lang="en-US" dirty="0" err="1" smtClean="0"/>
              <a:t>ddNTP</a:t>
            </a:r>
            <a:r>
              <a:rPr lang="en-US" dirty="0" smtClean="0"/>
              <a:t> at the 3’ end.</a:t>
            </a:r>
          </a:p>
          <a:p>
            <a:r>
              <a:rPr lang="en-US" dirty="0" smtClean="0"/>
              <a:t>Use capillary gel electrophoresis to determine the base at the 3’ end of each uniquely sized product molecule.</a:t>
            </a:r>
            <a:endParaRPr lang="en-US" dirty="0"/>
          </a:p>
        </p:txBody>
      </p:sp>
    </p:spTree>
    <p:extLst>
      <p:ext uri="{BB962C8B-B14F-4D97-AF65-F5344CB8AC3E}">
        <p14:creationId xmlns:p14="http://schemas.microsoft.com/office/powerpoint/2010/main" val="14161470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5579"/>
            <a:ext cx="8229600" cy="1143000"/>
          </a:xfrm>
        </p:spPr>
        <p:txBody>
          <a:bodyPr/>
          <a:lstStyle/>
          <a:p>
            <a:r>
              <a:rPr lang="en-US" dirty="0" smtClean="0"/>
              <a:t>Sanger sequencing</a:t>
            </a:r>
            <a:endParaRPr lang="en-US" dirty="0"/>
          </a:p>
        </p:txBody>
      </p:sp>
      <p:pic>
        <p:nvPicPr>
          <p:cNvPr id="6" name="Picture 5" descr="figure_07_12_02.jpg"/>
          <p:cNvPicPr>
            <a:picLocks noChangeAspect="1"/>
          </p:cNvPicPr>
          <p:nvPr/>
        </p:nvPicPr>
        <p:blipFill>
          <a:blip r:embed="rId2"/>
          <a:stretch>
            <a:fillRect/>
          </a:stretch>
        </p:blipFill>
        <p:spPr>
          <a:xfrm>
            <a:off x="5386069" y="1039180"/>
            <a:ext cx="3300731" cy="5609643"/>
          </a:xfrm>
          <a:prstGeom prst="rect">
            <a:avLst/>
          </a:prstGeom>
        </p:spPr>
      </p:pic>
      <p:pic>
        <p:nvPicPr>
          <p:cNvPr id="7" name="Picture 6" descr="figure_07_12_01.jpg"/>
          <p:cNvPicPr>
            <a:picLocks noChangeAspect="1"/>
          </p:cNvPicPr>
          <p:nvPr/>
        </p:nvPicPr>
        <p:blipFill>
          <a:blip r:embed="rId3"/>
          <a:stretch>
            <a:fillRect/>
          </a:stretch>
        </p:blipFill>
        <p:spPr>
          <a:xfrm>
            <a:off x="457200" y="1178579"/>
            <a:ext cx="4264212" cy="5497490"/>
          </a:xfrm>
          <a:prstGeom prst="rect">
            <a:avLst/>
          </a:prstGeom>
        </p:spPr>
      </p:pic>
    </p:spTree>
    <p:extLst>
      <p:ext uri="{BB962C8B-B14F-4D97-AF65-F5344CB8AC3E}">
        <p14:creationId xmlns:p14="http://schemas.microsoft.com/office/powerpoint/2010/main" val="6228819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5579"/>
            <a:ext cx="8229600" cy="1143000"/>
          </a:xfrm>
        </p:spPr>
        <p:txBody>
          <a:bodyPr/>
          <a:lstStyle/>
          <a:p>
            <a:r>
              <a:rPr lang="en-US" dirty="0" smtClean="0"/>
              <a:t>Sanger sequencing</a:t>
            </a:r>
            <a:endParaRPr lang="en-US" dirty="0"/>
          </a:p>
        </p:txBody>
      </p:sp>
      <p:pic>
        <p:nvPicPr>
          <p:cNvPr id="8" name="Picture 7" descr="figure_07_11a.jpg"/>
          <p:cNvPicPr>
            <a:picLocks noChangeAspect="1"/>
          </p:cNvPicPr>
          <p:nvPr/>
        </p:nvPicPr>
        <p:blipFill>
          <a:blip r:embed="rId2"/>
          <a:stretch>
            <a:fillRect/>
          </a:stretch>
        </p:blipFill>
        <p:spPr>
          <a:xfrm>
            <a:off x="304800" y="1648346"/>
            <a:ext cx="8534400" cy="3499104"/>
          </a:xfrm>
          <a:prstGeom prst="rect">
            <a:avLst/>
          </a:prstGeom>
        </p:spPr>
      </p:pic>
    </p:spTree>
    <p:extLst>
      <p:ext uri="{BB962C8B-B14F-4D97-AF65-F5344CB8AC3E}">
        <p14:creationId xmlns:p14="http://schemas.microsoft.com/office/powerpoint/2010/main" val="19412852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58971" y="-87086"/>
            <a:ext cx="3723968" cy="1143000"/>
          </a:xfrm>
        </p:spPr>
        <p:txBody>
          <a:bodyPr>
            <a:normAutofit/>
          </a:bodyPr>
          <a:lstStyle/>
          <a:p>
            <a:r>
              <a:rPr lang="en-US" sz="3200" dirty="0" smtClean="0"/>
              <a:t>Sanger sequencing</a:t>
            </a:r>
            <a:endParaRPr lang="en-US" sz="3200" dirty="0"/>
          </a:p>
        </p:txBody>
      </p:sp>
      <p:pic>
        <p:nvPicPr>
          <p:cNvPr id="8194" name="Picture 2" descr="https://ka-perseus-images.s3.amazonaws.com/d56c026870bbfee4658a9eaa52daba496d4a58a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782" y="231493"/>
            <a:ext cx="7224795" cy="61693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2046" y="6400801"/>
            <a:ext cx="7951807" cy="523220"/>
          </a:xfrm>
          <a:prstGeom prst="rect">
            <a:avLst/>
          </a:prstGeom>
          <a:noFill/>
        </p:spPr>
        <p:txBody>
          <a:bodyPr wrap="square" rtlCol="0">
            <a:spAutoFit/>
          </a:bodyPr>
          <a:lstStyle/>
          <a:p>
            <a:r>
              <a:rPr lang="en-US" sz="1400" dirty="0"/>
              <a:t>Graphic: https://</a:t>
            </a:r>
            <a:r>
              <a:rPr lang="en-US" sz="1400" dirty="0" err="1"/>
              <a:t>www.khanacademy.org</a:t>
            </a:r>
            <a:r>
              <a:rPr lang="en-US" sz="1400" dirty="0"/>
              <a:t>/science/biology/biotech-</a:t>
            </a:r>
            <a:r>
              <a:rPr lang="en-US" sz="1400" dirty="0" err="1"/>
              <a:t>dna</a:t>
            </a:r>
            <a:r>
              <a:rPr lang="en-US" sz="1400" dirty="0"/>
              <a:t>-technology/</a:t>
            </a:r>
            <a:r>
              <a:rPr lang="en-US" sz="1400" dirty="0" err="1"/>
              <a:t>dna</a:t>
            </a:r>
            <a:r>
              <a:rPr lang="en-US" sz="1400" dirty="0"/>
              <a:t>-sequencing-</a:t>
            </a:r>
            <a:r>
              <a:rPr lang="en-US" sz="1400" dirty="0" err="1"/>
              <a:t>pcr</a:t>
            </a:r>
            <a:r>
              <a:rPr lang="en-US" sz="1400" dirty="0"/>
              <a:t>-electrophoresis/a/</a:t>
            </a:r>
            <a:r>
              <a:rPr lang="en-US" sz="1400" dirty="0" err="1"/>
              <a:t>dna</a:t>
            </a:r>
            <a:r>
              <a:rPr lang="en-US" sz="1400" dirty="0"/>
              <a:t>-sequencing</a:t>
            </a:r>
          </a:p>
        </p:txBody>
      </p:sp>
    </p:spTree>
    <p:extLst>
      <p:ext uri="{BB962C8B-B14F-4D97-AF65-F5344CB8AC3E}">
        <p14:creationId xmlns:p14="http://schemas.microsoft.com/office/powerpoint/2010/main" val="4617277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dirty="0" err="1" smtClean="0"/>
              <a:t>Illumina</a:t>
            </a:r>
            <a:r>
              <a:rPr lang="en-US" dirty="0" smtClean="0"/>
              <a:t> sequencing</a:t>
            </a:r>
            <a:endParaRPr lang="en-US" dirty="0"/>
          </a:p>
        </p:txBody>
      </p:sp>
      <p:sp>
        <p:nvSpPr>
          <p:cNvPr id="5" name="Content Placeholder 4"/>
          <p:cNvSpPr>
            <a:spLocks noGrp="1"/>
          </p:cNvSpPr>
          <p:nvPr>
            <p:ph idx="1"/>
          </p:nvPr>
        </p:nvSpPr>
        <p:spPr>
          <a:xfrm>
            <a:off x="457200" y="1143000"/>
            <a:ext cx="8229600" cy="5413310"/>
          </a:xfrm>
        </p:spPr>
        <p:txBody>
          <a:bodyPr>
            <a:normAutofit fontScale="70000" lnSpcReduction="20000"/>
          </a:bodyPr>
          <a:lstStyle/>
          <a:p>
            <a:pPr>
              <a:spcAft>
                <a:spcPts val="600"/>
              </a:spcAft>
            </a:pPr>
            <a:r>
              <a:rPr lang="en-US" dirty="0" smtClean="0"/>
              <a:t>A type of next-generation sequencing, appropriate and cost-effective for sequencing thousands or millions of DNAs at a time (</a:t>
            </a:r>
            <a:r>
              <a:rPr lang="en-US" dirty="0" err="1" smtClean="0"/>
              <a:t>eg</a:t>
            </a:r>
            <a:r>
              <a:rPr lang="en-US" dirty="0" smtClean="0"/>
              <a:t>, whole genomes).</a:t>
            </a:r>
          </a:p>
          <a:p>
            <a:pPr>
              <a:spcAft>
                <a:spcPts val="600"/>
              </a:spcAft>
            </a:pPr>
            <a:r>
              <a:rPr lang="en-US" dirty="0" smtClean="0"/>
              <a:t>Molecules of interest must be made into a library in which they are flanked by common adapter sequences.</a:t>
            </a:r>
          </a:p>
          <a:p>
            <a:pPr>
              <a:spcAft>
                <a:spcPts val="600"/>
              </a:spcAft>
            </a:pPr>
            <a:r>
              <a:rPr lang="en-US" dirty="0" smtClean="0"/>
              <a:t>Library molecules anneal to primers stuck to the surface of a flow cell, and in situ PCR is used to turn each molecule into a cluster of identical molecules.</a:t>
            </a:r>
          </a:p>
          <a:p>
            <a:pPr>
              <a:spcAft>
                <a:spcPts val="600"/>
              </a:spcAft>
            </a:pPr>
            <a:r>
              <a:rPr lang="en-US" dirty="0" smtClean="0"/>
              <a:t>Sequencing is carried out by multiple cycles in which fluorescently labeled dNTPs with blocked 3’ ends are added, incorporated by DNA polymerase, imaged, and chemically treated to remove the label and 3’ block.</a:t>
            </a:r>
          </a:p>
          <a:p>
            <a:pPr>
              <a:spcAft>
                <a:spcPts val="600"/>
              </a:spcAft>
            </a:pPr>
            <a:r>
              <a:rPr lang="en-US" dirty="0" smtClean="0"/>
              <a:t>Each cluster produces a read (a series of </a:t>
            </a:r>
            <a:r>
              <a:rPr lang="en-US" dirty="0" err="1" smtClean="0"/>
              <a:t>nts</a:t>
            </a:r>
            <a:r>
              <a:rPr lang="en-US" dirty="0" smtClean="0"/>
              <a:t> in order). The reads can be aligned to a reference genome to identify positions where the sample and the reference differ, or the reads can be aligned to each other to determine the sequence de novo.</a:t>
            </a:r>
            <a:endParaRPr lang="en-US" dirty="0"/>
          </a:p>
        </p:txBody>
      </p:sp>
    </p:spTree>
    <p:extLst>
      <p:ext uri="{BB962C8B-B14F-4D97-AF65-F5344CB8AC3E}">
        <p14:creationId xmlns:p14="http://schemas.microsoft.com/office/powerpoint/2010/main" val="13991045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10374"/>
            <a:ext cx="8229600" cy="1143000"/>
          </a:xfrm>
        </p:spPr>
        <p:txBody>
          <a:bodyPr/>
          <a:lstStyle/>
          <a:p>
            <a:r>
              <a:rPr lang="en-US" dirty="0" err="1" smtClean="0"/>
              <a:t>Illumina</a:t>
            </a:r>
            <a:r>
              <a:rPr lang="en-US" dirty="0" smtClean="0"/>
              <a:t> sequencing</a:t>
            </a:r>
            <a:endParaRPr lang="en-US" dirty="0"/>
          </a:p>
        </p:txBody>
      </p:sp>
      <p:pic>
        <p:nvPicPr>
          <p:cNvPr id="6" name="Picture 5"/>
          <p:cNvPicPr>
            <a:picLocks noChangeAspect="1"/>
          </p:cNvPicPr>
          <p:nvPr/>
        </p:nvPicPr>
        <p:blipFill>
          <a:blip r:embed="rId2"/>
          <a:stretch>
            <a:fillRect/>
          </a:stretch>
        </p:blipFill>
        <p:spPr>
          <a:xfrm>
            <a:off x="226161" y="987803"/>
            <a:ext cx="8602133" cy="5520011"/>
          </a:xfrm>
          <a:prstGeom prst="rect">
            <a:avLst/>
          </a:prstGeom>
        </p:spPr>
      </p:pic>
      <p:sp>
        <p:nvSpPr>
          <p:cNvPr id="7" name="Text Box 4"/>
          <p:cNvSpPr txBox="1">
            <a:spLocks noChangeArrowheads="1"/>
          </p:cNvSpPr>
          <p:nvPr/>
        </p:nvSpPr>
        <p:spPr bwMode="auto">
          <a:xfrm>
            <a:off x="102909" y="6358343"/>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a:latin typeface="Arial" charset="0"/>
              </a:rPr>
              <a:t>Johnsen</a:t>
            </a:r>
            <a:r>
              <a:rPr lang="en-GB" sz="1100" b="1" dirty="0">
                <a:latin typeface="Arial" charset="0"/>
              </a:rPr>
              <a:t> J M et al. Blood 2013;122:3268-3275</a:t>
            </a:r>
          </a:p>
        </p:txBody>
      </p:sp>
      <p:sp>
        <p:nvSpPr>
          <p:cNvPr id="8" name="TextBox 7"/>
          <p:cNvSpPr txBox="1"/>
          <p:nvPr/>
        </p:nvSpPr>
        <p:spPr>
          <a:xfrm>
            <a:off x="2602061" y="2044441"/>
            <a:ext cx="1053216" cy="707886"/>
          </a:xfrm>
          <a:prstGeom prst="rect">
            <a:avLst/>
          </a:prstGeom>
          <a:solidFill>
            <a:schemeClr val="bg1"/>
          </a:solidFill>
        </p:spPr>
        <p:txBody>
          <a:bodyPr wrap="square" rtlCol="0">
            <a:spAutoFit/>
          </a:bodyPr>
          <a:lstStyle/>
          <a:p>
            <a:r>
              <a:rPr lang="en-US" sz="2000" dirty="0" smtClean="0"/>
              <a:t>Shear DNA</a:t>
            </a:r>
            <a:endParaRPr lang="en-US" sz="2000" dirty="0"/>
          </a:p>
        </p:txBody>
      </p:sp>
      <p:sp>
        <p:nvSpPr>
          <p:cNvPr id="9" name="TextBox 8"/>
          <p:cNvSpPr txBox="1"/>
          <p:nvPr/>
        </p:nvSpPr>
        <p:spPr>
          <a:xfrm>
            <a:off x="5341034" y="2044441"/>
            <a:ext cx="1179608" cy="707886"/>
          </a:xfrm>
          <a:prstGeom prst="rect">
            <a:avLst/>
          </a:prstGeom>
          <a:solidFill>
            <a:schemeClr val="bg1"/>
          </a:solidFill>
        </p:spPr>
        <p:txBody>
          <a:bodyPr wrap="square" rtlCol="0">
            <a:spAutoFit/>
          </a:bodyPr>
          <a:lstStyle/>
          <a:p>
            <a:r>
              <a:rPr lang="en-US" sz="2000" dirty="0" smtClean="0"/>
              <a:t>Add adapters</a:t>
            </a:r>
            <a:endParaRPr lang="en-US" sz="2000" dirty="0"/>
          </a:p>
        </p:txBody>
      </p:sp>
      <p:sp>
        <p:nvSpPr>
          <p:cNvPr id="10" name="TextBox 9"/>
          <p:cNvSpPr txBox="1"/>
          <p:nvPr/>
        </p:nvSpPr>
        <p:spPr>
          <a:xfrm>
            <a:off x="6918373" y="2396896"/>
            <a:ext cx="1179608" cy="400110"/>
          </a:xfrm>
          <a:prstGeom prst="rect">
            <a:avLst/>
          </a:prstGeom>
          <a:solidFill>
            <a:schemeClr val="bg1"/>
          </a:solidFill>
        </p:spPr>
        <p:txBody>
          <a:bodyPr wrap="square" rtlCol="0">
            <a:spAutoFit/>
          </a:bodyPr>
          <a:lstStyle/>
          <a:p>
            <a:r>
              <a:rPr lang="en-US" sz="2000" dirty="0" smtClean="0"/>
              <a:t>Library</a:t>
            </a:r>
            <a:endParaRPr lang="en-US" sz="2000" dirty="0"/>
          </a:p>
        </p:txBody>
      </p:sp>
      <p:sp>
        <p:nvSpPr>
          <p:cNvPr id="11" name="TextBox 10"/>
          <p:cNvSpPr txBox="1"/>
          <p:nvPr/>
        </p:nvSpPr>
        <p:spPr>
          <a:xfrm>
            <a:off x="6918373" y="5308819"/>
            <a:ext cx="2034346" cy="1200329"/>
          </a:xfrm>
          <a:prstGeom prst="rect">
            <a:avLst/>
          </a:prstGeom>
          <a:solidFill>
            <a:schemeClr val="bg1"/>
          </a:solidFill>
        </p:spPr>
        <p:txBody>
          <a:bodyPr wrap="square" rtlCol="0">
            <a:spAutoFit/>
          </a:bodyPr>
          <a:lstStyle/>
          <a:p>
            <a:pPr algn="ctr"/>
            <a:r>
              <a:rPr lang="en-US" dirty="0" smtClean="0"/>
              <a:t>Each cluster (dot) reports the sequence of a different molecule</a:t>
            </a:r>
            <a:endParaRPr lang="en-US" dirty="0"/>
          </a:p>
        </p:txBody>
      </p:sp>
      <mc:AlternateContent xmlns:mc="http://schemas.openxmlformats.org/markup-compatibility/2006" xmlns:p14="http://schemas.microsoft.com/office/powerpoint/2010/main">
        <mc:Choice Requires="p14">
          <p:contentPart p14:bwMode="auto" r:id="rId3">
            <p14:nvContentPartPr>
              <p14:cNvPr id="12" name="Ink 11"/>
              <p14:cNvContentPartPr/>
              <p14:nvPr/>
            </p14:nvContentPartPr>
            <p14:xfrm>
              <a:off x="985320" y="2636280"/>
              <a:ext cx="4005720" cy="3477600"/>
            </p14:xfrm>
          </p:contentPart>
        </mc:Choice>
        <mc:Fallback xmlns="">
          <p:pic>
            <p:nvPicPr>
              <p:cNvPr id="12" name="Ink 11"/>
              <p:cNvPicPr/>
              <p:nvPr/>
            </p:nvPicPr>
            <p:blipFill>
              <a:blip r:embed="rId4"/>
              <a:stretch>
                <a:fillRect/>
              </a:stretch>
            </p:blipFill>
            <p:spPr>
              <a:xfrm>
                <a:off x="985320" y="2636280"/>
                <a:ext cx="4005720" cy="3477600"/>
              </a:xfrm>
              <a:prstGeom prst="rect">
                <a:avLst/>
              </a:prstGeom>
            </p:spPr>
          </p:pic>
        </mc:Fallback>
      </mc:AlternateContent>
    </p:spTree>
    <p:extLst>
      <p:ext uri="{BB962C8B-B14F-4D97-AF65-F5344CB8AC3E}">
        <p14:creationId xmlns:p14="http://schemas.microsoft.com/office/powerpoint/2010/main" val="19511662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10374"/>
            <a:ext cx="8229600" cy="1143000"/>
          </a:xfrm>
        </p:spPr>
        <p:txBody>
          <a:bodyPr/>
          <a:lstStyle/>
          <a:p>
            <a:r>
              <a:rPr lang="en-US" dirty="0" err="1" smtClean="0"/>
              <a:t>Illumina</a:t>
            </a:r>
            <a:r>
              <a:rPr lang="en-US" dirty="0" smtClean="0"/>
              <a:t> sequencing</a:t>
            </a:r>
            <a:endParaRPr lang="en-US" dirty="0"/>
          </a:p>
        </p:txBody>
      </p:sp>
      <p:pic>
        <p:nvPicPr>
          <p:cNvPr id="13" name="Picture 12" descr="figure_07_14a.jpg"/>
          <p:cNvPicPr>
            <a:picLocks noChangeAspect="1"/>
          </p:cNvPicPr>
          <p:nvPr/>
        </p:nvPicPr>
        <p:blipFill>
          <a:blip r:embed="rId2"/>
          <a:stretch>
            <a:fillRect/>
          </a:stretch>
        </p:blipFill>
        <p:spPr>
          <a:xfrm>
            <a:off x="304800" y="2044744"/>
            <a:ext cx="8534400" cy="422452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11600" y="1192320"/>
              <a:ext cx="1197720" cy="833400"/>
            </p14:xfrm>
          </p:contentPart>
        </mc:Choice>
        <mc:Fallback xmlns="">
          <p:pic>
            <p:nvPicPr>
              <p:cNvPr id="2" name="Ink 1"/>
              <p:cNvPicPr/>
              <p:nvPr/>
            </p:nvPicPr>
            <p:blipFill>
              <a:blip r:embed="rId4"/>
              <a:stretch>
                <a:fillRect/>
              </a:stretch>
            </p:blipFill>
            <p:spPr>
              <a:xfrm>
                <a:off x="999360" y="1176120"/>
                <a:ext cx="1221840" cy="861840"/>
              </a:xfrm>
              <a:prstGeom prst="rect">
                <a:avLst/>
              </a:prstGeom>
            </p:spPr>
          </p:pic>
        </mc:Fallback>
      </mc:AlternateContent>
    </p:spTree>
    <p:extLst>
      <p:ext uri="{BB962C8B-B14F-4D97-AF65-F5344CB8AC3E}">
        <p14:creationId xmlns:p14="http://schemas.microsoft.com/office/powerpoint/2010/main" val="11753026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1" y="173616"/>
            <a:ext cx="8493120" cy="41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en-US" sz="1451" b="1">
                <a:latin typeface="Arial" charset="0"/>
              </a:rPr>
              <a:t>Overview of DNA sequencing using the Illumina platform.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521" y="6224041"/>
            <a:ext cx="1260000" cy="5097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742" y="471434"/>
            <a:ext cx="5058135" cy="61122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832611" y="6612841"/>
            <a:ext cx="3918240"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1089" b="1">
                <a:latin typeface="Arial" charset="0"/>
              </a:rPr>
              <a:t>Jared M. </a:t>
            </a:r>
            <a:r>
              <a:rPr lang="en-GB" altLang="en-US" sz="1089" b="1" dirty="0" err="1">
                <a:latin typeface="Arial" charset="0"/>
              </a:rPr>
              <a:t>Churko</a:t>
            </a:r>
            <a:r>
              <a:rPr lang="en-GB" altLang="en-US" sz="1089" b="1" dirty="0">
                <a:latin typeface="Arial" charset="0"/>
              </a:rPr>
              <a:t> et al. </a:t>
            </a:r>
            <a:r>
              <a:rPr lang="en-GB" altLang="en-US" sz="1089" b="1" dirty="0" err="1">
                <a:latin typeface="Arial" charset="0"/>
              </a:rPr>
              <a:t>Circ</a:t>
            </a:r>
            <a:r>
              <a:rPr lang="en-GB" altLang="en-US" sz="1089" b="1" dirty="0">
                <a:latin typeface="Arial" charset="0"/>
              </a:rPr>
              <a:t> Res. 2013;112:1613-1623</a:t>
            </a:r>
          </a:p>
        </p:txBody>
      </p:sp>
      <p:sp>
        <p:nvSpPr>
          <p:cNvPr id="3077" name="Text Box 5"/>
          <p:cNvSpPr txBox="1">
            <a:spLocks noChangeArrowheads="1"/>
          </p:cNvSpPr>
          <p:nvPr/>
        </p:nvSpPr>
        <p:spPr bwMode="auto">
          <a:xfrm>
            <a:off x="5420161" y="6612841"/>
            <a:ext cx="3624480" cy="3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907">
                <a:latin typeface="Arial" charset="0"/>
              </a:rPr>
              <a:t>Copyright © American Heart Association, Inc. All rights reserved.</a:t>
            </a:r>
          </a:p>
        </p:txBody>
      </p:sp>
    </p:spTree>
    <p:extLst>
      <p:ext uri="{BB962C8B-B14F-4D97-AF65-F5344CB8AC3E}">
        <p14:creationId xmlns:p14="http://schemas.microsoft.com/office/powerpoint/2010/main" val="7565828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genetic code: be prepared to translate any sequence you are given</a:t>
            </a:r>
            <a:endParaRPr lang="en-US" dirty="0"/>
          </a:p>
        </p:txBody>
      </p:sp>
      <p:pic>
        <p:nvPicPr>
          <p:cNvPr id="4" name="Picture 3" descr="figure_17_04.jpg"/>
          <p:cNvPicPr>
            <a:picLocks noChangeAspect="1"/>
          </p:cNvPicPr>
          <p:nvPr/>
        </p:nvPicPr>
        <p:blipFill>
          <a:blip r:embed="rId2"/>
          <a:stretch>
            <a:fillRect/>
          </a:stretch>
        </p:blipFill>
        <p:spPr>
          <a:xfrm>
            <a:off x="1934778" y="1957963"/>
            <a:ext cx="5251555" cy="4871813"/>
          </a:xfrm>
          <a:prstGeom prst="rect">
            <a:avLst/>
          </a:prstGeom>
        </p:spPr>
      </p:pic>
      <p:sp>
        <p:nvSpPr>
          <p:cNvPr id="5" name="Slide Number Placeholder 4"/>
          <p:cNvSpPr>
            <a:spLocks noGrp="1"/>
          </p:cNvSpPr>
          <p:nvPr>
            <p:ph type="sldNum" sz="quarter" idx="12"/>
          </p:nvPr>
        </p:nvSpPr>
        <p:spPr/>
        <p:txBody>
          <a:bodyPr/>
          <a:lstStyle/>
          <a:p>
            <a:fld id="{1058526A-BC05-4D43-8BB3-EF162D674D2B}" type="slidenum">
              <a:rPr lang="en-US" smtClean="0"/>
              <a:t>6</a:t>
            </a:fld>
            <a:endParaRPr lang="en-US"/>
          </a:p>
        </p:txBody>
      </p:sp>
    </p:spTree>
    <p:extLst>
      <p:ext uri="{BB962C8B-B14F-4D97-AF65-F5344CB8AC3E}">
        <p14:creationId xmlns:p14="http://schemas.microsoft.com/office/powerpoint/2010/main" val="1137347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7236"/>
            <a:ext cx="8229600" cy="1143000"/>
          </a:xfrm>
        </p:spPr>
        <p:txBody>
          <a:bodyPr>
            <a:noAutofit/>
          </a:bodyPr>
          <a:lstStyle/>
          <a:p>
            <a:r>
              <a:rPr lang="en-US" sz="3200" dirty="0" smtClean="0"/>
              <a:t>A cluster on an Illumina flow cell emits a different colored light depending on the identity of the most recently </a:t>
            </a:r>
            <a:r>
              <a:rPr lang="en-US" sz="3200" dirty="0" err="1" smtClean="0"/>
              <a:t>incorported</a:t>
            </a:r>
            <a:r>
              <a:rPr lang="en-US" sz="3200" dirty="0" smtClean="0"/>
              <a:t> </a:t>
            </a:r>
            <a:r>
              <a:rPr lang="en-US" sz="3200" dirty="0" err="1" smtClean="0"/>
              <a:t>nt</a:t>
            </a:r>
            <a:endParaRPr lang="en-US" sz="3200" dirty="0"/>
          </a:p>
        </p:txBody>
      </p:sp>
      <p:pic>
        <p:nvPicPr>
          <p:cNvPr id="1026" name="Picture 2" descr="http://data-science-sequencing.github.io/assets/lecture2/Figure5_IlluminaInfoColle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629" y="2052253"/>
            <a:ext cx="8875371" cy="34323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488668"/>
            <a:ext cx="7077919" cy="369332"/>
          </a:xfrm>
          <a:prstGeom prst="rect">
            <a:avLst/>
          </a:prstGeom>
          <a:noFill/>
        </p:spPr>
        <p:txBody>
          <a:bodyPr wrap="square" rtlCol="0">
            <a:spAutoFit/>
          </a:bodyPr>
          <a:lstStyle/>
          <a:p>
            <a:r>
              <a:rPr lang="en-US" smtClean="0"/>
              <a:t>Graphic: http</a:t>
            </a:r>
            <a:r>
              <a:rPr lang="en-US" dirty="0"/>
              <a:t>://data-science-</a:t>
            </a:r>
            <a:r>
              <a:rPr lang="en-US" dirty="0" err="1"/>
              <a:t>sequencing.github.io</a:t>
            </a:r>
            <a:r>
              <a:rPr lang="en-US" dirty="0"/>
              <a:t>/lectures/lecture2/</a:t>
            </a:r>
          </a:p>
        </p:txBody>
      </p:sp>
      <p:sp>
        <p:nvSpPr>
          <p:cNvPr id="3" name="TextBox 2"/>
          <p:cNvSpPr txBox="1"/>
          <p:nvPr/>
        </p:nvSpPr>
        <p:spPr>
          <a:xfrm>
            <a:off x="1491342" y="5571129"/>
            <a:ext cx="6161315" cy="830997"/>
          </a:xfrm>
          <a:prstGeom prst="rect">
            <a:avLst/>
          </a:prstGeom>
          <a:noFill/>
        </p:spPr>
        <p:txBody>
          <a:bodyPr wrap="square" rtlCol="0">
            <a:spAutoFit/>
          </a:bodyPr>
          <a:lstStyle/>
          <a:p>
            <a:r>
              <a:rPr lang="en-US" sz="2400" dirty="0" smtClean="0"/>
              <a:t>The sequence of consecutive </a:t>
            </a:r>
            <a:r>
              <a:rPr lang="en-US" sz="2400" dirty="0" err="1" smtClean="0"/>
              <a:t>nts</a:t>
            </a:r>
            <a:r>
              <a:rPr lang="en-US" sz="2400" dirty="0" smtClean="0"/>
              <a:t> recorded for an individual cluster are a </a:t>
            </a:r>
            <a:r>
              <a:rPr lang="en-US" sz="2400" b="1" dirty="0" smtClean="0"/>
              <a:t>read</a:t>
            </a:r>
            <a:endParaRPr lang="en-US" sz="2400" b="1" dirty="0"/>
          </a:p>
        </p:txBody>
      </p:sp>
    </p:spTree>
    <p:extLst>
      <p:ext uri="{BB962C8B-B14F-4D97-AF65-F5344CB8AC3E}">
        <p14:creationId xmlns:p14="http://schemas.microsoft.com/office/powerpoint/2010/main" val="8009627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7601" y="153001"/>
            <a:ext cx="8493120" cy="41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en-US" sz="3200" b="1" dirty="0">
                <a:latin typeface="Arial" charset="0"/>
              </a:rPr>
              <a:t>Detection of single-nucleotide </a:t>
            </a:r>
            <a:r>
              <a:rPr lang="en-GB" altLang="en-US" sz="3200" b="1" dirty="0" smtClean="0">
                <a:latin typeface="Arial" charset="0"/>
              </a:rPr>
              <a:t>variants</a:t>
            </a:r>
            <a:endParaRPr lang="en-GB" altLang="en-US" sz="3200" b="1" dirty="0">
              <a:latin typeface="Arial"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81" y="6203881"/>
            <a:ext cx="1260000" cy="5097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62774"/>
          <a:stretch/>
        </p:blipFill>
        <p:spPr bwMode="auto">
          <a:xfrm>
            <a:off x="0" y="1017446"/>
            <a:ext cx="9637018" cy="334620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617668" y="6522312"/>
            <a:ext cx="3918240"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1089" b="1">
                <a:latin typeface="Arial" charset="0"/>
              </a:rPr>
              <a:t>Jared M. </a:t>
            </a:r>
            <a:r>
              <a:rPr lang="en-GB" altLang="en-US" sz="1089" b="1" dirty="0" err="1">
                <a:latin typeface="Arial" charset="0"/>
              </a:rPr>
              <a:t>Churko</a:t>
            </a:r>
            <a:r>
              <a:rPr lang="en-GB" altLang="en-US" sz="1089" b="1" dirty="0">
                <a:latin typeface="Arial" charset="0"/>
              </a:rPr>
              <a:t> et al. </a:t>
            </a:r>
            <a:r>
              <a:rPr lang="en-GB" altLang="en-US" sz="1089" b="1" dirty="0" err="1">
                <a:latin typeface="Arial" charset="0"/>
              </a:rPr>
              <a:t>Circ</a:t>
            </a:r>
            <a:r>
              <a:rPr lang="en-GB" altLang="en-US" sz="1089" b="1" dirty="0">
                <a:latin typeface="Arial" charset="0"/>
              </a:rPr>
              <a:t> Res. 2013;112:1613-1623</a:t>
            </a:r>
          </a:p>
        </p:txBody>
      </p:sp>
      <p:sp>
        <p:nvSpPr>
          <p:cNvPr id="3077" name="Text Box 5"/>
          <p:cNvSpPr txBox="1">
            <a:spLocks noChangeArrowheads="1"/>
          </p:cNvSpPr>
          <p:nvPr/>
        </p:nvSpPr>
        <p:spPr bwMode="auto">
          <a:xfrm>
            <a:off x="5420161" y="6612841"/>
            <a:ext cx="3624480" cy="3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907">
                <a:latin typeface="Arial" charset="0"/>
              </a:rPr>
              <a:t>Copyright © American Heart Association, Inc. All rights reserved.</a:t>
            </a:r>
          </a:p>
        </p:txBody>
      </p:sp>
    </p:spTree>
    <p:extLst>
      <p:ext uri="{BB962C8B-B14F-4D97-AF65-F5344CB8AC3E}">
        <p14:creationId xmlns:p14="http://schemas.microsoft.com/office/powerpoint/2010/main" val="13535070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7601" y="153001"/>
            <a:ext cx="8493120" cy="41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en-US" sz="3200" b="1" dirty="0" smtClean="0">
                <a:latin typeface="Arial" charset="0"/>
              </a:rPr>
              <a:t>Sequencing a new/unknown genome</a:t>
            </a:r>
            <a:endParaRPr lang="en-GB" altLang="en-US" sz="3200" b="1" dirty="0">
              <a:latin typeface="Arial" charset="0"/>
            </a:endParaRPr>
          </a:p>
        </p:txBody>
      </p:sp>
      <p:sp>
        <p:nvSpPr>
          <p:cNvPr id="2" name="TextBox 1"/>
          <p:cNvSpPr txBox="1"/>
          <p:nvPr/>
        </p:nvSpPr>
        <p:spPr>
          <a:xfrm>
            <a:off x="1045029" y="1291771"/>
            <a:ext cx="7097485" cy="923330"/>
          </a:xfrm>
          <a:prstGeom prst="rect">
            <a:avLst/>
          </a:prstGeom>
          <a:noFill/>
        </p:spPr>
        <p:txBody>
          <a:bodyPr wrap="square" rtlCol="0">
            <a:spAutoFit/>
          </a:bodyPr>
          <a:lstStyle/>
          <a:p>
            <a:r>
              <a:rPr lang="en-US" dirty="0" smtClean="0"/>
              <a:t>Instead of aligning reads to a reference sequence, reads are aligned to each other. With enough overlapping reads, the sequence of most of the genome can be pieces together.</a:t>
            </a:r>
            <a:endParaRPr lang="en-US" dirty="0"/>
          </a:p>
        </p:txBody>
      </p:sp>
    </p:spTree>
    <p:extLst>
      <p:ext uri="{BB962C8B-B14F-4D97-AF65-F5344CB8AC3E}">
        <p14:creationId xmlns:p14="http://schemas.microsoft.com/office/powerpoint/2010/main" val="172312184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Techniques for measuring gene expression</a:t>
            </a:r>
            <a:endParaRPr lang="en-US" dirty="0"/>
          </a:p>
        </p:txBody>
      </p:sp>
      <p:sp>
        <p:nvSpPr>
          <p:cNvPr id="3" name="Content Placeholder 2"/>
          <p:cNvSpPr>
            <a:spLocks noGrp="1"/>
          </p:cNvSpPr>
          <p:nvPr>
            <p:ph idx="1"/>
          </p:nvPr>
        </p:nvSpPr>
        <p:spPr/>
        <p:txBody>
          <a:bodyPr/>
          <a:lstStyle/>
          <a:p>
            <a:r>
              <a:rPr lang="en-US" dirty="0" smtClean="0"/>
              <a:t>Why might you want to measure gene expression? Think of a hypothetical experiment.</a:t>
            </a:r>
          </a:p>
          <a:p>
            <a:r>
              <a:rPr lang="en-US" dirty="0" smtClean="0"/>
              <a:t>Why would you choose quantitative PCR, microarrays, or </a:t>
            </a:r>
            <a:r>
              <a:rPr lang="en-US" dirty="0" err="1" smtClean="0"/>
              <a:t>RNAseq</a:t>
            </a:r>
            <a:r>
              <a:rPr lang="en-US" dirty="0" smtClean="0"/>
              <a:t>? </a:t>
            </a:r>
            <a:endParaRPr lang="en-US" dirty="0"/>
          </a:p>
        </p:txBody>
      </p:sp>
    </p:spTree>
    <p:extLst>
      <p:ext uri="{BB962C8B-B14F-4D97-AF65-F5344CB8AC3E}">
        <p14:creationId xmlns:p14="http://schemas.microsoft.com/office/powerpoint/2010/main" val="15432309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dirty="0" smtClean="0"/>
              <a:t>Quantitative PCR</a:t>
            </a:r>
            <a:endParaRPr lang="en-US" dirty="0"/>
          </a:p>
        </p:txBody>
      </p:sp>
      <p:sp>
        <p:nvSpPr>
          <p:cNvPr id="5" name="Content Placeholder 4"/>
          <p:cNvSpPr>
            <a:spLocks noGrp="1"/>
          </p:cNvSpPr>
          <p:nvPr>
            <p:ph idx="1"/>
          </p:nvPr>
        </p:nvSpPr>
        <p:spPr>
          <a:xfrm>
            <a:off x="394996" y="1026026"/>
            <a:ext cx="8406882" cy="5704456"/>
          </a:xfrm>
        </p:spPr>
        <p:txBody>
          <a:bodyPr>
            <a:normAutofit fontScale="77500" lnSpcReduction="20000"/>
          </a:bodyPr>
          <a:lstStyle/>
          <a:p>
            <a:r>
              <a:rPr lang="en-US" dirty="0" smtClean="0"/>
              <a:t>To use for measuring gene expression, RNA is converted to </a:t>
            </a:r>
            <a:r>
              <a:rPr lang="en-US" dirty="0" err="1" smtClean="0"/>
              <a:t>cDNA</a:t>
            </a:r>
            <a:r>
              <a:rPr lang="en-US" dirty="0" smtClean="0"/>
              <a:t> by reverse transcription, then </a:t>
            </a:r>
            <a:r>
              <a:rPr lang="en-US" dirty="0" err="1" smtClean="0"/>
              <a:t>cDNA</a:t>
            </a:r>
            <a:r>
              <a:rPr lang="en-US" dirty="0" smtClean="0"/>
              <a:t> is used as template in PCR.</a:t>
            </a:r>
          </a:p>
          <a:p>
            <a:r>
              <a:rPr lang="en-US" dirty="0" smtClean="0"/>
              <a:t>Quantitative PCR uses fluorescent dyes or probes and a special instrument to measure the amount of product present after each cycle.</a:t>
            </a:r>
          </a:p>
          <a:p>
            <a:r>
              <a:rPr lang="en-US" dirty="0" smtClean="0"/>
              <a:t>In early cycles, the amount of product doubles after each cycle and is thus proportional to the amount of starting material.</a:t>
            </a:r>
          </a:p>
          <a:p>
            <a:r>
              <a:rPr lang="en-US" dirty="0" smtClean="0"/>
              <a:t>The cycle at which the amount of product crosses a threshold is called the ct. By comparing the </a:t>
            </a:r>
            <a:r>
              <a:rPr lang="en-US" dirty="0" err="1" smtClean="0"/>
              <a:t>ct</a:t>
            </a:r>
            <a:r>
              <a:rPr lang="en-US" dirty="0" smtClean="0"/>
              <a:t> obtained from different genes or samples, the relative abundance of each gene can be determined.</a:t>
            </a:r>
          </a:p>
          <a:p>
            <a:r>
              <a:rPr lang="en-US" dirty="0" smtClean="0"/>
              <a:t>Appropriate and cost-effective for measuring the expression of a small number of genes.</a:t>
            </a:r>
          </a:p>
          <a:p>
            <a:r>
              <a:rPr lang="en-US" dirty="0" smtClean="0"/>
              <a:t>Large dynamic range.</a:t>
            </a:r>
          </a:p>
        </p:txBody>
      </p:sp>
    </p:spTree>
    <p:extLst>
      <p:ext uri="{BB962C8B-B14F-4D97-AF65-F5344CB8AC3E}">
        <p14:creationId xmlns:p14="http://schemas.microsoft.com/office/powerpoint/2010/main" val="19218827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65</a:t>
            </a:fld>
            <a:endParaRPr lang="en-US"/>
          </a:p>
        </p:txBody>
      </p:sp>
      <p:pic>
        <p:nvPicPr>
          <p:cNvPr id="4" name="Picture 3" descr="figure_07_10b.jpg"/>
          <p:cNvPicPr>
            <a:picLocks noChangeAspect="1"/>
          </p:cNvPicPr>
          <p:nvPr/>
        </p:nvPicPr>
        <p:blipFill>
          <a:blip r:embed="rId2"/>
          <a:stretch>
            <a:fillRect/>
          </a:stretch>
        </p:blipFill>
        <p:spPr>
          <a:xfrm>
            <a:off x="1380891" y="1606718"/>
            <a:ext cx="5389145" cy="5121392"/>
          </a:xfrm>
          <a:prstGeom prst="rect">
            <a:avLst/>
          </a:prstGeom>
        </p:spPr>
      </p:pic>
      <p:sp>
        <p:nvSpPr>
          <p:cNvPr id="5" name="Title 1"/>
          <p:cNvSpPr txBox="1">
            <a:spLocks/>
          </p:cNvSpPr>
          <p:nvPr/>
        </p:nvSpPr>
        <p:spPr>
          <a:xfrm>
            <a:off x="52916" y="155179"/>
            <a:ext cx="9033444"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Amplification is exponential only in the early cycles of PCR</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780120" y="772200"/>
              <a:ext cx="7853400" cy="4821480"/>
            </p14:xfrm>
          </p:contentPart>
        </mc:Choice>
        <mc:Fallback xmlns="">
          <p:pic>
            <p:nvPicPr>
              <p:cNvPr id="3" name="Ink 2"/>
              <p:cNvPicPr/>
              <p:nvPr/>
            </p:nvPicPr>
            <p:blipFill>
              <a:blip r:embed="rId4"/>
              <a:stretch>
                <a:fillRect/>
              </a:stretch>
            </p:blipFill>
            <p:spPr>
              <a:xfrm>
                <a:off x="766800" y="757080"/>
                <a:ext cx="7879320" cy="4847040"/>
              </a:xfrm>
              <a:prstGeom prst="rect">
                <a:avLst/>
              </a:prstGeom>
            </p:spPr>
          </p:pic>
        </mc:Fallback>
      </mc:AlternateContent>
    </p:spTree>
    <p:extLst>
      <p:ext uri="{BB962C8B-B14F-4D97-AF65-F5344CB8AC3E}">
        <p14:creationId xmlns:p14="http://schemas.microsoft.com/office/powerpoint/2010/main" val="7817438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8320"/>
            <a:ext cx="8229600" cy="1143000"/>
          </a:xfrm>
        </p:spPr>
        <p:txBody>
          <a:bodyPr/>
          <a:lstStyle/>
          <a:p>
            <a:r>
              <a:rPr lang="en-US" dirty="0" smtClean="0"/>
              <a:t>Microarrays</a:t>
            </a:r>
            <a:endParaRPr lang="en-US" dirty="0"/>
          </a:p>
        </p:txBody>
      </p:sp>
      <p:sp>
        <p:nvSpPr>
          <p:cNvPr id="5" name="Content Placeholder 4"/>
          <p:cNvSpPr>
            <a:spLocks noGrp="1"/>
          </p:cNvSpPr>
          <p:nvPr>
            <p:ph idx="1"/>
          </p:nvPr>
        </p:nvSpPr>
        <p:spPr>
          <a:xfrm>
            <a:off x="251925" y="1113112"/>
            <a:ext cx="8574833" cy="4973918"/>
          </a:xfrm>
        </p:spPr>
        <p:txBody>
          <a:bodyPr>
            <a:normAutofit fontScale="85000" lnSpcReduction="10000"/>
          </a:bodyPr>
          <a:lstStyle/>
          <a:p>
            <a:r>
              <a:rPr lang="en-US" dirty="0" smtClean="0"/>
              <a:t>RNA is converted to </a:t>
            </a:r>
            <a:r>
              <a:rPr lang="en-US" dirty="0" err="1" smtClean="0"/>
              <a:t>cDNA</a:t>
            </a:r>
            <a:r>
              <a:rPr lang="en-US" dirty="0" smtClean="0"/>
              <a:t> by reverse transcription using fluorescently labeled </a:t>
            </a:r>
            <a:r>
              <a:rPr lang="en-US" dirty="0" err="1" smtClean="0"/>
              <a:t>dNTPs</a:t>
            </a:r>
            <a:r>
              <a:rPr lang="en-US" dirty="0" smtClean="0"/>
              <a:t>, then </a:t>
            </a:r>
            <a:r>
              <a:rPr lang="en-US" dirty="0" err="1" smtClean="0"/>
              <a:t>cDNA</a:t>
            </a:r>
            <a:r>
              <a:rPr lang="en-US" dirty="0" smtClean="0"/>
              <a:t> is allowed to hybridize to complementary oligonucleotides spotted on the surface of a glass slide.</a:t>
            </a:r>
          </a:p>
          <a:p>
            <a:r>
              <a:rPr lang="en-US" dirty="0" smtClean="0"/>
              <a:t>If two samples are labeled with different colors then mixed and applied to the same array, the relative abundance of each RNA in each sample can be determined by comparing the amount of each color at each spot.</a:t>
            </a:r>
          </a:p>
          <a:p>
            <a:r>
              <a:rPr lang="en-US" dirty="0" smtClean="0"/>
              <a:t>Appropriate and cost-effective for measuring the expression of thousands of genes at a time.</a:t>
            </a:r>
          </a:p>
          <a:p>
            <a:r>
              <a:rPr lang="en-US" dirty="0" smtClean="0"/>
              <a:t>Limited dynamic range.</a:t>
            </a:r>
          </a:p>
        </p:txBody>
      </p:sp>
    </p:spTree>
    <p:extLst>
      <p:ext uri="{BB962C8B-B14F-4D97-AF65-F5344CB8AC3E}">
        <p14:creationId xmlns:p14="http://schemas.microsoft.com/office/powerpoint/2010/main" val="4644556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Microarrays</a:t>
            </a:r>
            <a:endParaRPr lang="en-US" dirty="0"/>
          </a:p>
        </p:txBody>
      </p:sp>
      <p:pic>
        <p:nvPicPr>
          <p:cNvPr id="6" name="Picture 5" descr="figure_07_31_01.jpg"/>
          <p:cNvPicPr>
            <a:picLocks noChangeAspect="1"/>
          </p:cNvPicPr>
          <p:nvPr/>
        </p:nvPicPr>
        <p:blipFill>
          <a:blip r:embed="rId2"/>
          <a:stretch>
            <a:fillRect/>
          </a:stretch>
        </p:blipFill>
        <p:spPr>
          <a:xfrm>
            <a:off x="339523" y="1744724"/>
            <a:ext cx="3627158" cy="3409982"/>
          </a:xfrm>
          <a:prstGeom prst="rect">
            <a:avLst/>
          </a:prstGeom>
        </p:spPr>
      </p:pic>
      <p:pic>
        <p:nvPicPr>
          <p:cNvPr id="7" name="Picture 6" descr="figure_07_31_02.jpg"/>
          <p:cNvPicPr>
            <a:picLocks noChangeAspect="1"/>
          </p:cNvPicPr>
          <p:nvPr/>
        </p:nvPicPr>
        <p:blipFill>
          <a:blip r:embed="rId3"/>
          <a:stretch>
            <a:fillRect/>
          </a:stretch>
        </p:blipFill>
        <p:spPr>
          <a:xfrm>
            <a:off x="4982905" y="1417638"/>
            <a:ext cx="3539542" cy="4141933"/>
          </a:xfrm>
          <a:prstGeom prst="rect">
            <a:avLst/>
          </a:prstGeom>
        </p:spPr>
      </p:pic>
    </p:spTree>
    <p:extLst>
      <p:ext uri="{BB962C8B-B14F-4D97-AF65-F5344CB8AC3E}">
        <p14:creationId xmlns:p14="http://schemas.microsoft.com/office/powerpoint/2010/main" val="25653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RNA-</a:t>
            </a:r>
            <a:r>
              <a:rPr lang="en-US" dirty="0" err="1" smtClean="0"/>
              <a:t>seq</a:t>
            </a:r>
            <a:endParaRPr lang="en-US" dirty="0"/>
          </a:p>
        </p:txBody>
      </p:sp>
      <p:sp>
        <p:nvSpPr>
          <p:cNvPr id="5" name="Content Placeholder 4"/>
          <p:cNvSpPr>
            <a:spLocks noGrp="1"/>
          </p:cNvSpPr>
          <p:nvPr>
            <p:ph idx="1"/>
          </p:nvPr>
        </p:nvSpPr>
        <p:spPr>
          <a:xfrm>
            <a:off x="457200" y="1449014"/>
            <a:ext cx="8229600" cy="4973918"/>
          </a:xfrm>
        </p:spPr>
        <p:txBody>
          <a:bodyPr>
            <a:normAutofit fontScale="92500" lnSpcReduction="20000"/>
          </a:bodyPr>
          <a:lstStyle/>
          <a:p>
            <a:r>
              <a:rPr lang="en-US" dirty="0" smtClean="0"/>
              <a:t>Like regular </a:t>
            </a:r>
            <a:r>
              <a:rPr lang="en-US" dirty="0" err="1" smtClean="0"/>
              <a:t>Illumina</a:t>
            </a:r>
            <a:r>
              <a:rPr lang="en-US" dirty="0" smtClean="0"/>
              <a:t> sequencing, but:</a:t>
            </a:r>
          </a:p>
          <a:p>
            <a:pPr lvl="1"/>
            <a:r>
              <a:rPr lang="en-US" dirty="0" smtClean="0"/>
              <a:t>Starting material is RNA converted to </a:t>
            </a:r>
            <a:r>
              <a:rPr lang="en-US" dirty="0" err="1" smtClean="0"/>
              <a:t>cDNA</a:t>
            </a:r>
            <a:r>
              <a:rPr lang="en-US" dirty="0" smtClean="0"/>
              <a:t> before constructing the library.</a:t>
            </a:r>
          </a:p>
          <a:p>
            <a:pPr lvl="1"/>
            <a:r>
              <a:rPr lang="en-US" dirty="0" smtClean="0"/>
              <a:t>Analyze data differently: align reads to a reference genome, then count the number of reads aligning to each gene or region of interest.</a:t>
            </a:r>
          </a:p>
          <a:p>
            <a:r>
              <a:rPr lang="en-US" dirty="0" smtClean="0"/>
              <a:t>Allows analysis of expression without any assumptions of which regions of the genome will be expressed.</a:t>
            </a:r>
          </a:p>
          <a:p>
            <a:r>
              <a:rPr lang="en-US" dirty="0" smtClean="0"/>
              <a:t>Appropriate and cost-effective for measuring the expression of thousands of genes at a time.</a:t>
            </a:r>
          </a:p>
          <a:p>
            <a:r>
              <a:rPr lang="en-US" dirty="0" smtClean="0"/>
              <a:t>Large dynamic range.</a:t>
            </a:r>
          </a:p>
        </p:txBody>
      </p:sp>
    </p:spTree>
    <p:extLst>
      <p:ext uri="{BB962C8B-B14F-4D97-AF65-F5344CB8AC3E}">
        <p14:creationId xmlns:p14="http://schemas.microsoft.com/office/powerpoint/2010/main" val="1653577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697"/>
            <a:ext cx="8229600" cy="1143000"/>
          </a:xfrm>
        </p:spPr>
        <p:txBody>
          <a:bodyPr/>
          <a:lstStyle/>
          <a:p>
            <a:r>
              <a:rPr lang="en-US" dirty="0" smtClean="0"/>
              <a:t>RNA-</a:t>
            </a:r>
            <a:r>
              <a:rPr lang="en-US" dirty="0" err="1" smtClean="0"/>
              <a:t>seq</a:t>
            </a:r>
            <a:endParaRPr lang="en-US" dirty="0"/>
          </a:p>
        </p:txBody>
      </p:sp>
      <p:pic>
        <p:nvPicPr>
          <p:cNvPr id="6" name="Picture 5"/>
          <p:cNvPicPr>
            <a:picLocks noChangeAspect="1"/>
          </p:cNvPicPr>
          <p:nvPr/>
        </p:nvPicPr>
        <p:blipFill>
          <a:blip r:embed="rId2"/>
          <a:stretch>
            <a:fillRect/>
          </a:stretch>
        </p:blipFill>
        <p:spPr>
          <a:xfrm>
            <a:off x="226161" y="987803"/>
            <a:ext cx="8602133" cy="5520011"/>
          </a:xfrm>
          <a:prstGeom prst="rect">
            <a:avLst/>
          </a:prstGeom>
        </p:spPr>
      </p:pic>
      <p:sp>
        <p:nvSpPr>
          <p:cNvPr id="7" name="Text Box 4"/>
          <p:cNvSpPr txBox="1">
            <a:spLocks noChangeArrowheads="1"/>
          </p:cNvSpPr>
          <p:nvPr/>
        </p:nvSpPr>
        <p:spPr bwMode="auto">
          <a:xfrm>
            <a:off x="102909" y="6358343"/>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a:latin typeface="Arial" charset="0"/>
              </a:rPr>
              <a:t>Johnsen</a:t>
            </a:r>
            <a:r>
              <a:rPr lang="en-GB" sz="1100" b="1" dirty="0">
                <a:latin typeface="Arial" charset="0"/>
              </a:rPr>
              <a:t> J M et al. Blood 2013;122:3268-3275</a:t>
            </a:r>
          </a:p>
        </p:txBody>
      </p:sp>
      <p:grpSp>
        <p:nvGrpSpPr>
          <p:cNvPr id="8" name="Group 7"/>
          <p:cNvGrpSpPr/>
          <p:nvPr/>
        </p:nvGrpSpPr>
        <p:grpSpPr>
          <a:xfrm>
            <a:off x="1354666" y="2261809"/>
            <a:ext cx="418499" cy="466878"/>
            <a:chOff x="3386668" y="1579640"/>
            <a:chExt cx="672498" cy="665238"/>
          </a:xfrm>
        </p:grpSpPr>
        <p:cxnSp>
          <p:nvCxnSpPr>
            <p:cNvPr id="9" name="Straight Connector 8"/>
            <p:cNvCxnSpPr/>
            <p:nvPr/>
          </p:nvCxnSpPr>
          <p:spPr>
            <a:xfrm>
              <a:off x="3386668" y="1579640"/>
              <a:ext cx="653143" cy="665238"/>
            </a:xfrm>
            <a:prstGeom prst="line">
              <a:avLst/>
            </a:prstGeom>
            <a:ln w="4445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3406023" y="1579640"/>
              <a:ext cx="653143" cy="665238"/>
            </a:xfrm>
            <a:prstGeom prst="line">
              <a:avLst/>
            </a:prstGeom>
            <a:ln w="4445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2849637" y="2244876"/>
            <a:ext cx="418499" cy="466878"/>
            <a:chOff x="3386668" y="1579640"/>
            <a:chExt cx="672498" cy="665238"/>
          </a:xfrm>
        </p:grpSpPr>
        <p:cxnSp>
          <p:nvCxnSpPr>
            <p:cNvPr id="12" name="Straight Connector 11"/>
            <p:cNvCxnSpPr/>
            <p:nvPr/>
          </p:nvCxnSpPr>
          <p:spPr>
            <a:xfrm>
              <a:off x="3386668" y="1579640"/>
              <a:ext cx="653143" cy="665238"/>
            </a:xfrm>
            <a:prstGeom prst="line">
              <a:avLst/>
            </a:prstGeom>
            <a:ln w="4445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406023" y="1579640"/>
              <a:ext cx="653143" cy="665238"/>
            </a:xfrm>
            <a:prstGeom prst="line">
              <a:avLst/>
            </a:prstGeom>
            <a:ln w="4445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4" name="Rectangle 13"/>
          <p:cNvSpPr/>
          <p:nvPr/>
        </p:nvSpPr>
        <p:spPr>
          <a:xfrm>
            <a:off x="2721429" y="2140857"/>
            <a:ext cx="677333" cy="628953"/>
          </a:xfrm>
          <a:prstGeom prst="rect">
            <a:avLst/>
          </a:prstGeom>
          <a:solidFill>
            <a:schemeClr val="bg1"/>
          </a:solidFill>
          <a:ln w="381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3968928" y="2250861"/>
            <a:ext cx="1018426" cy="400110"/>
          </a:xfrm>
          <a:prstGeom prst="rect">
            <a:avLst/>
          </a:prstGeom>
          <a:solidFill>
            <a:schemeClr val="bg1"/>
          </a:solidFill>
        </p:spPr>
        <p:txBody>
          <a:bodyPr wrap="square" rtlCol="0">
            <a:spAutoFit/>
          </a:bodyPr>
          <a:lstStyle/>
          <a:p>
            <a:r>
              <a:rPr lang="en-US" sz="2000" b="1" dirty="0" err="1" smtClean="0"/>
              <a:t>cDNA</a:t>
            </a:r>
            <a:endParaRPr lang="en-US" sz="2000" b="1" dirty="0"/>
          </a:p>
        </p:txBody>
      </p:sp>
      <p:sp>
        <p:nvSpPr>
          <p:cNvPr id="16" name="Rectangle 15"/>
          <p:cNvSpPr/>
          <p:nvPr/>
        </p:nvSpPr>
        <p:spPr>
          <a:xfrm>
            <a:off x="681492" y="987803"/>
            <a:ext cx="1734652" cy="19397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p:cNvGrpSpPr/>
          <p:nvPr/>
        </p:nvGrpSpPr>
        <p:grpSpPr>
          <a:xfrm>
            <a:off x="622775" y="1363082"/>
            <a:ext cx="947058" cy="258191"/>
            <a:chOff x="1774371" y="3145809"/>
            <a:chExt cx="734907" cy="223855"/>
          </a:xfrm>
        </p:grpSpPr>
        <p:sp>
          <p:nvSpPr>
            <p:cNvPr id="18" name="Freeform 17"/>
            <p:cNvSpPr/>
            <p:nvPr/>
          </p:nvSpPr>
          <p:spPr>
            <a:xfrm>
              <a:off x="1774371" y="3323609"/>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1867504" y="3230476"/>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1960638" y="3145809"/>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1" name="Group 20"/>
          <p:cNvGrpSpPr/>
          <p:nvPr/>
        </p:nvGrpSpPr>
        <p:grpSpPr>
          <a:xfrm>
            <a:off x="686990" y="1773673"/>
            <a:ext cx="947058" cy="258191"/>
            <a:chOff x="1774371" y="3145809"/>
            <a:chExt cx="734907" cy="223855"/>
          </a:xfrm>
        </p:grpSpPr>
        <p:sp>
          <p:nvSpPr>
            <p:cNvPr id="22" name="Freeform 21"/>
            <p:cNvSpPr/>
            <p:nvPr/>
          </p:nvSpPr>
          <p:spPr>
            <a:xfrm>
              <a:off x="1774371" y="3323609"/>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1867504" y="3230476"/>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960638" y="3145809"/>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5" name="Group 24"/>
          <p:cNvGrpSpPr/>
          <p:nvPr/>
        </p:nvGrpSpPr>
        <p:grpSpPr>
          <a:xfrm>
            <a:off x="1434325" y="1445707"/>
            <a:ext cx="947058" cy="258191"/>
            <a:chOff x="1774371" y="3145809"/>
            <a:chExt cx="734907" cy="223855"/>
          </a:xfrm>
        </p:grpSpPr>
        <p:sp>
          <p:nvSpPr>
            <p:cNvPr id="26" name="Freeform 25"/>
            <p:cNvSpPr/>
            <p:nvPr/>
          </p:nvSpPr>
          <p:spPr>
            <a:xfrm>
              <a:off x="1774371" y="3323609"/>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1867504" y="3230476"/>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1960638" y="3145809"/>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9" name="TextBox 28"/>
          <p:cNvSpPr txBox="1"/>
          <p:nvPr/>
        </p:nvSpPr>
        <p:spPr>
          <a:xfrm>
            <a:off x="903163" y="2177141"/>
            <a:ext cx="853264" cy="400110"/>
          </a:xfrm>
          <a:prstGeom prst="rect">
            <a:avLst/>
          </a:prstGeom>
          <a:solidFill>
            <a:schemeClr val="bg1"/>
          </a:solidFill>
        </p:spPr>
        <p:txBody>
          <a:bodyPr wrap="square" rtlCol="0">
            <a:spAutoFit/>
          </a:bodyPr>
          <a:lstStyle/>
          <a:p>
            <a:r>
              <a:rPr lang="en-US" sz="2000" b="1" dirty="0" smtClean="0"/>
              <a:t>RNA</a:t>
            </a:r>
            <a:endParaRPr lang="en-US" sz="2000" b="1" dirty="0"/>
          </a:p>
        </p:txBody>
      </p:sp>
      <p:sp>
        <p:nvSpPr>
          <p:cNvPr id="30" name="TextBox 29"/>
          <p:cNvSpPr txBox="1"/>
          <p:nvPr/>
        </p:nvSpPr>
        <p:spPr>
          <a:xfrm>
            <a:off x="2245776" y="1978745"/>
            <a:ext cx="1488669" cy="923330"/>
          </a:xfrm>
          <a:prstGeom prst="rect">
            <a:avLst/>
          </a:prstGeom>
          <a:solidFill>
            <a:schemeClr val="bg1"/>
          </a:solidFill>
        </p:spPr>
        <p:txBody>
          <a:bodyPr wrap="square" rtlCol="0">
            <a:spAutoFit/>
          </a:bodyPr>
          <a:lstStyle/>
          <a:p>
            <a:pPr algn="ctr"/>
            <a:r>
              <a:rPr lang="en-US" dirty="0" smtClean="0"/>
              <a:t>Shear and reverse transcribe</a:t>
            </a:r>
            <a:endParaRPr lang="en-US" dirty="0"/>
          </a:p>
        </p:txBody>
      </p:sp>
      <p:sp>
        <p:nvSpPr>
          <p:cNvPr id="31" name="TextBox 30"/>
          <p:cNvSpPr txBox="1"/>
          <p:nvPr/>
        </p:nvSpPr>
        <p:spPr>
          <a:xfrm>
            <a:off x="6754369" y="2418759"/>
            <a:ext cx="1018426" cy="400110"/>
          </a:xfrm>
          <a:prstGeom prst="rect">
            <a:avLst/>
          </a:prstGeom>
          <a:solidFill>
            <a:schemeClr val="bg1"/>
          </a:solidFill>
        </p:spPr>
        <p:txBody>
          <a:bodyPr wrap="square" rtlCol="0">
            <a:spAutoFit/>
          </a:bodyPr>
          <a:lstStyle/>
          <a:p>
            <a:r>
              <a:rPr lang="en-US" sz="2000" b="1" dirty="0" smtClean="0"/>
              <a:t>Library</a:t>
            </a:r>
            <a:endParaRPr lang="en-US" sz="2000" b="1" dirty="0"/>
          </a:p>
        </p:txBody>
      </p:sp>
      <p:sp>
        <p:nvSpPr>
          <p:cNvPr id="32" name="Slide Number Placeholder 10"/>
          <p:cNvSpPr>
            <a:spLocks noGrp="1"/>
          </p:cNvSpPr>
          <p:nvPr>
            <p:ph type="sldNum" sz="quarter" idx="12"/>
          </p:nvPr>
        </p:nvSpPr>
        <p:spPr>
          <a:xfrm>
            <a:off x="6553200" y="6356350"/>
            <a:ext cx="2133600" cy="365125"/>
          </a:xfrm>
        </p:spPr>
        <p:txBody>
          <a:bodyPr/>
          <a:lstStyle/>
          <a:p>
            <a:fld id="{E9EFAE17-38F3-244D-A9B2-94C182E4B82E}" type="slidenum">
              <a:rPr lang="en-US" smtClean="0"/>
              <a:t>69</a:t>
            </a:fld>
            <a:endParaRPr lang="en-US"/>
          </a:p>
        </p:txBody>
      </p:sp>
    </p:spTree>
    <p:extLst>
      <p:ext uri="{BB962C8B-B14F-4D97-AF65-F5344CB8AC3E}">
        <p14:creationId xmlns:p14="http://schemas.microsoft.com/office/powerpoint/2010/main" val="3242684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effect that mutations may have on gene function and why</a:t>
            </a:r>
            <a:endParaRPr lang="en-US" dirty="0"/>
          </a:p>
        </p:txBody>
      </p:sp>
      <p:sp>
        <p:nvSpPr>
          <p:cNvPr id="3" name="Content Placeholder 2"/>
          <p:cNvSpPr>
            <a:spLocks noGrp="1"/>
          </p:cNvSpPr>
          <p:nvPr>
            <p:ph idx="1"/>
          </p:nvPr>
        </p:nvSpPr>
        <p:spPr/>
        <p:txBody>
          <a:bodyPr/>
          <a:lstStyle/>
          <a:p>
            <a:r>
              <a:rPr lang="en-US" dirty="0" smtClean="0"/>
              <a:t>Base/</a:t>
            </a:r>
            <a:r>
              <a:rPr lang="en-US" dirty="0" err="1" smtClean="0"/>
              <a:t>nt</a:t>
            </a:r>
            <a:r>
              <a:rPr lang="en-US" dirty="0" smtClean="0"/>
              <a:t> changes</a:t>
            </a:r>
          </a:p>
          <a:p>
            <a:r>
              <a:rPr lang="en-US" dirty="0" smtClean="0"/>
              <a:t>Insertions or deletions</a:t>
            </a:r>
            <a:endParaRPr lang="en-US" dirty="0"/>
          </a:p>
        </p:txBody>
      </p:sp>
      <p:sp>
        <p:nvSpPr>
          <p:cNvPr id="4" name="Slide Number Placeholder 3"/>
          <p:cNvSpPr>
            <a:spLocks noGrp="1"/>
          </p:cNvSpPr>
          <p:nvPr>
            <p:ph type="sldNum" sz="quarter" idx="12"/>
          </p:nvPr>
        </p:nvSpPr>
        <p:spPr/>
        <p:txBody>
          <a:bodyPr/>
          <a:lstStyle/>
          <a:p>
            <a:fld id="{1058526A-BC05-4D43-8BB3-EF162D674D2B}" type="slidenum">
              <a:rPr lang="en-US" smtClean="0"/>
              <a:t>7</a:t>
            </a:fld>
            <a:endParaRPr lang="en-US"/>
          </a:p>
        </p:txBody>
      </p:sp>
    </p:spTree>
    <p:extLst>
      <p:ext uri="{BB962C8B-B14F-4D97-AF65-F5344CB8AC3E}">
        <p14:creationId xmlns:p14="http://schemas.microsoft.com/office/powerpoint/2010/main" val="33957970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697"/>
            <a:ext cx="8229600" cy="1143000"/>
          </a:xfrm>
        </p:spPr>
        <p:txBody>
          <a:bodyPr/>
          <a:lstStyle/>
          <a:p>
            <a:r>
              <a:rPr lang="en-US" dirty="0" smtClean="0"/>
              <a:t>RNA-</a:t>
            </a:r>
            <a:r>
              <a:rPr lang="en-US" dirty="0" err="1" smtClean="0"/>
              <a:t>seq</a:t>
            </a:r>
            <a:endParaRPr lang="en-US" dirty="0"/>
          </a:p>
        </p:txBody>
      </p:sp>
      <p:pic>
        <p:nvPicPr>
          <p:cNvPr id="33" name="Picture 32" descr="msmeg_5601 region rnaseq.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87" y="1738929"/>
            <a:ext cx="9144000" cy="2662070"/>
          </a:xfrm>
          <a:prstGeom prst="rect">
            <a:avLst/>
          </a:prstGeom>
        </p:spPr>
      </p:pic>
      <p:sp>
        <p:nvSpPr>
          <p:cNvPr id="34" name="Rectangle 33"/>
          <p:cNvSpPr/>
          <p:nvPr/>
        </p:nvSpPr>
        <p:spPr>
          <a:xfrm>
            <a:off x="1079577" y="1709361"/>
            <a:ext cx="662723"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Rectangle 34"/>
          <p:cNvSpPr/>
          <p:nvPr/>
        </p:nvSpPr>
        <p:spPr>
          <a:xfrm>
            <a:off x="2600111" y="1709361"/>
            <a:ext cx="1136676"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p:cNvSpPr/>
          <p:nvPr/>
        </p:nvSpPr>
        <p:spPr>
          <a:xfrm>
            <a:off x="340066" y="1709361"/>
            <a:ext cx="735873"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ectangle 36"/>
          <p:cNvSpPr/>
          <p:nvPr/>
        </p:nvSpPr>
        <p:spPr>
          <a:xfrm>
            <a:off x="3711387" y="1709361"/>
            <a:ext cx="571500"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Rectangle 37"/>
          <p:cNvSpPr/>
          <p:nvPr/>
        </p:nvSpPr>
        <p:spPr>
          <a:xfrm>
            <a:off x="4613087" y="1709361"/>
            <a:ext cx="419100"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Rectangle 38"/>
          <p:cNvSpPr/>
          <p:nvPr/>
        </p:nvSpPr>
        <p:spPr>
          <a:xfrm>
            <a:off x="5032187" y="1709361"/>
            <a:ext cx="336550"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Rectangle 39"/>
          <p:cNvSpPr/>
          <p:nvPr/>
        </p:nvSpPr>
        <p:spPr>
          <a:xfrm>
            <a:off x="5368737" y="1709361"/>
            <a:ext cx="641350"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6010087" y="1709361"/>
            <a:ext cx="1282700"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Rectangle 41"/>
          <p:cNvSpPr/>
          <p:nvPr/>
        </p:nvSpPr>
        <p:spPr>
          <a:xfrm>
            <a:off x="7292787" y="1703460"/>
            <a:ext cx="1003300"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ectangle 42"/>
          <p:cNvSpPr/>
          <p:nvPr/>
        </p:nvSpPr>
        <p:spPr>
          <a:xfrm>
            <a:off x="8486587" y="1703460"/>
            <a:ext cx="342900"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TextBox 43"/>
          <p:cNvSpPr txBox="1"/>
          <p:nvPr/>
        </p:nvSpPr>
        <p:spPr>
          <a:xfrm>
            <a:off x="1222067" y="5219979"/>
            <a:ext cx="6719687" cy="707886"/>
          </a:xfrm>
          <a:prstGeom prst="rect">
            <a:avLst/>
          </a:prstGeom>
          <a:noFill/>
        </p:spPr>
        <p:txBody>
          <a:bodyPr wrap="square" rtlCol="0">
            <a:spAutoFit/>
          </a:bodyPr>
          <a:lstStyle/>
          <a:p>
            <a:r>
              <a:rPr lang="en-US" sz="2000" dirty="0" smtClean="0">
                <a:solidFill>
                  <a:srgbClr val="FF0000"/>
                </a:solidFill>
              </a:rPr>
              <a:t>Quantification: count and compare reads aligning to each gene or region of interest.</a:t>
            </a:r>
            <a:endParaRPr lang="en-US" sz="2000" dirty="0">
              <a:solidFill>
                <a:srgbClr val="FF0000"/>
              </a:solidFill>
            </a:endParaRPr>
          </a:p>
        </p:txBody>
      </p:sp>
      <p:sp>
        <p:nvSpPr>
          <p:cNvPr id="45" name="TextBox 44"/>
          <p:cNvSpPr txBox="1"/>
          <p:nvPr/>
        </p:nvSpPr>
        <p:spPr>
          <a:xfrm rot="16200000">
            <a:off x="-1765520" y="1488921"/>
            <a:ext cx="3904343" cy="369332"/>
          </a:xfrm>
          <a:prstGeom prst="rect">
            <a:avLst/>
          </a:prstGeom>
          <a:noFill/>
        </p:spPr>
        <p:txBody>
          <a:bodyPr wrap="square" rtlCol="0">
            <a:spAutoFit/>
          </a:bodyPr>
          <a:lstStyle/>
          <a:p>
            <a:r>
              <a:rPr lang="en-US" dirty="0" smtClean="0"/>
              <a:t>Number of reads at each position</a:t>
            </a:r>
            <a:endParaRPr lang="en-US" dirty="0"/>
          </a:p>
        </p:txBody>
      </p:sp>
    </p:spTree>
    <p:extLst>
      <p:ext uri="{BB962C8B-B14F-4D97-AF65-F5344CB8AC3E}">
        <p14:creationId xmlns:p14="http://schemas.microsoft.com/office/powerpoint/2010/main" val="18129863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1_05a.jpg"/>
          <p:cNvPicPr>
            <a:picLocks noChangeAspect="1"/>
          </p:cNvPicPr>
          <p:nvPr/>
        </p:nvPicPr>
        <p:blipFill>
          <a:blip r:embed="rId3"/>
          <a:stretch>
            <a:fillRect/>
          </a:stretch>
        </p:blipFill>
        <p:spPr>
          <a:xfrm>
            <a:off x="119528" y="735597"/>
            <a:ext cx="8946639" cy="3585046"/>
          </a:xfrm>
          <a:prstGeom prst="rect">
            <a:avLst/>
          </a:prstGeom>
        </p:spPr>
      </p:pic>
      <p:sp>
        <p:nvSpPr>
          <p:cNvPr id="3" name="TPQuestion"/>
          <p:cNvSpPr txBox="1">
            <a:spLocks/>
          </p:cNvSpPr>
          <p:nvPr/>
        </p:nvSpPr>
        <p:spPr>
          <a:xfrm>
            <a:off x="457200" y="170051"/>
            <a:ext cx="8229600"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Calibri" charset="0"/>
                <a:ea typeface="MS PGothic" charset="0"/>
              </a:rPr>
              <a:t>The chemistry of DNA polymerization</a:t>
            </a:r>
            <a:endParaRPr lang="en-US" sz="3600" dirty="0">
              <a:latin typeface="Calibri" charset="0"/>
              <a:ea typeface="MS PGothic" charset="0"/>
            </a:endParaRPr>
          </a:p>
        </p:txBody>
      </p:sp>
      <p:sp>
        <p:nvSpPr>
          <p:cNvPr id="4" name="TextBox 3"/>
          <p:cNvSpPr txBox="1"/>
          <p:nvPr/>
        </p:nvSpPr>
        <p:spPr>
          <a:xfrm>
            <a:off x="457199" y="4407647"/>
            <a:ext cx="8608967" cy="2246769"/>
          </a:xfrm>
          <a:prstGeom prst="rect">
            <a:avLst/>
          </a:prstGeom>
          <a:solidFill>
            <a:schemeClr val="bg1"/>
          </a:solidFill>
        </p:spPr>
        <p:txBody>
          <a:bodyPr wrap="square" rtlCol="0">
            <a:spAutoFit/>
          </a:bodyPr>
          <a:lstStyle/>
          <a:p>
            <a:pPr marL="285750" indent="-285750">
              <a:buFont typeface="Arial"/>
              <a:buChar char="•"/>
            </a:pPr>
            <a:r>
              <a:rPr lang="en-US" sz="2000" dirty="0" smtClean="0"/>
              <a:t>Nucleophilic attack on P in phosphate by deprotonated O in hydroxyl.</a:t>
            </a:r>
          </a:p>
          <a:p>
            <a:pPr marL="285750" indent="-285750">
              <a:buFont typeface="Arial"/>
              <a:buChar char="•"/>
            </a:pPr>
            <a:r>
              <a:rPr lang="en-US" sz="2000" dirty="0" smtClean="0"/>
              <a:t>Replacing one high-energy bond with another is energetically close to neutral.</a:t>
            </a:r>
          </a:p>
          <a:p>
            <a:pPr marL="285750" indent="-285750">
              <a:buFont typeface="Arial"/>
              <a:buChar char="•"/>
            </a:pPr>
            <a:r>
              <a:rPr lang="en-US" sz="2000" dirty="0" smtClean="0"/>
              <a:t>Formation of hydrogen bonds and base stacking interactions make DNA polymerization energetically favorable.</a:t>
            </a:r>
          </a:p>
          <a:p>
            <a:pPr marL="285750" indent="-285750">
              <a:buFont typeface="Arial"/>
              <a:buChar char="•"/>
            </a:pPr>
            <a:r>
              <a:rPr lang="en-US" sz="2000" dirty="0" smtClean="0"/>
              <a:t>Much of the energy needed for DNA polymerization therefore goes into synthesis of the </a:t>
            </a:r>
            <a:r>
              <a:rPr lang="en-US" sz="2000" dirty="0" err="1" smtClean="0"/>
              <a:t>dNTPs</a:t>
            </a:r>
            <a:r>
              <a:rPr lang="en-US" sz="2000" dirty="0" smtClean="0"/>
              <a:t>.</a:t>
            </a:r>
          </a:p>
          <a:p>
            <a:endParaRPr lang="en-US" sz="2000" dirty="0"/>
          </a:p>
        </p:txBody>
      </p:sp>
      <p:sp>
        <p:nvSpPr>
          <p:cNvPr id="5" name="Slide Number Placeholder 4"/>
          <p:cNvSpPr>
            <a:spLocks noGrp="1"/>
          </p:cNvSpPr>
          <p:nvPr>
            <p:ph type="sldNum" sz="quarter" idx="12"/>
          </p:nvPr>
        </p:nvSpPr>
        <p:spPr/>
        <p:txBody>
          <a:bodyPr/>
          <a:lstStyle/>
          <a:p>
            <a:fld id="{DF6AC330-4294-0B49-B868-9D46BEA69EBD}" type="slidenum">
              <a:rPr lang="en-US" smtClean="0"/>
              <a:t>71</a:t>
            </a:fld>
            <a:endParaRPr lang="en-US"/>
          </a:p>
        </p:txBody>
      </p:sp>
    </p:spTree>
    <p:extLst>
      <p:ext uri="{BB962C8B-B14F-4D97-AF65-F5344CB8AC3E}">
        <p14:creationId xmlns:p14="http://schemas.microsoft.com/office/powerpoint/2010/main" val="2163020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4251136"/>
            <a:ext cx="8229600" cy="2269565"/>
          </a:xfrm>
        </p:spPr>
        <p:txBody>
          <a:bodyPr>
            <a:normAutofit/>
          </a:bodyPr>
          <a:lstStyle/>
          <a:p>
            <a:r>
              <a:rPr lang="en-US" sz="2400" dirty="0" smtClean="0"/>
              <a:t>Pol III: 3’ to 5’ </a:t>
            </a:r>
            <a:r>
              <a:rPr lang="en-US" sz="2400" dirty="0" err="1" smtClean="0"/>
              <a:t>exonuclease</a:t>
            </a:r>
            <a:r>
              <a:rPr lang="en-US" sz="2400" dirty="0" smtClean="0"/>
              <a:t> activity is used for </a:t>
            </a:r>
            <a:r>
              <a:rPr lang="en-US" sz="2400" b="1" dirty="0" smtClean="0"/>
              <a:t>proofreading</a:t>
            </a:r>
          </a:p>
          <a:p>
            <a:r>
              <a:rPr lang="en-US" sz="2400" dirty="0" smtClean="0"/>
              <a:t>Pol I: 5’ to 3’ exonuclease activity is used for degrading primers, </a:t>
            </a:r>
            <a:r>
              <a:rPr lang="en-US" sz="2400" dirty="0"/>
              <a:t>3’ to 5’ exonuclease activity is used for </a:t>
            </a:r>
            <a:r>
              <a:rPr lang="en-US" sz="2400" dirty="0" smtClean="0"/>
              <a:t>proofreading</a:t>
            </a:r>
          </a:p>
          <a:p>
            <a:r>
              <a:rPr lang="en-US" sz="2400" dirty="0" err="1" smtClean="0"/>
              <a:t>Exonuclease</a:t>
            </a:r>
            <a:r>
              <a:rPr lang="en-US" sz="2400" dirty="0" smtClean="0"/>
              <a:t> activities are contained in separate domains or active sites (it’s not a reversal of the polymerization reaction)</a:t>
            </a:r>
            <a:endParaRPr lang="en-US" sz="2400" dirty="0"/>
          </a:p>
        </p:txBody>
      </p:sp>
      <p:sp>
        <p:nvSpPr>
          <p:cNvPr id="2" name="Slide Number Placeholder 1"/>
          <p:cNvSpPr>
            <a:spLocks noGrp="1"/>
          </p:cNvSpPr>
          <p:nvPr>
            <p:ph type="sldNum" sz="quarter" idx="12"/>
          </p:nvPr>
        </p:nvSpPr>
        <p:spPr/>
        <p:txBody>
          <a:bodyPr/>
          <a:lstStyle/>
          <a:p>
            <a:fld id="{B72FFA9B-5A73-9A4A-9465-F5A6E87715DE}" type="slidenum">
              <a:rPr lang="en-US" smtClean="0"/>
              <a:t>72</a:t>
            </a:fld>
            <a:endParaRPr lang="en-US"/>
          </a:p>
        </p:txBody>
      </p:sp>
      <p:sp>
        <p:nvSpPr>
          <p:cNvPr id="3" name="TPQuestion"/>
          <p:cNvSpPr txBox="1">
            <a:spLocks/>
          </p:cNvSpPr>
          <p:nvPr/>
        </p:nvSpPr>
        <p:spPr>
          <a:xfrm>
            <a:off x="457200" y="244756"/>
            <a:ext cx="8229600"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Calibri" charset="0"/>
                <a:ea typeface="MS PGothic" charset="0"/>
              </a:rPr>
              <a:t>Many DNA polymerases have </a:t>
            </a:r>
            <a:r>
              <a:rPr lang="en-US" sz="3600" b="1" dirty="0" err="1" smtClean="0">
                <a:latin typeface="Calibri" charset="0"/>
                <a:ea typeface="MS PGothic" charset="0"/>
              </a:rPr>
              <a:t>exonuclease</a:t>
            </a:r>
            <a:r>
              <a:rPr lang="en-US" sz="3600" dirty="0" smtClean="0">
                <a:latin typeface="Calibri" charset="0"/>
                <a:ea typeface="MS PGothic" charset="0"/>
              </a:rPr>
              <a:t> activity</a:t>
            </a:r>
            <a:endParaRPr lang="en-US" sz="3600" dirty="0">
              <a:latin typeface="Calibri" charset="0"/>
              <a:ea typeface="MS PGothic"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68920" y="1509120"/>
              <a:ext cx="8511840" cy="2135880"/>
            </p14:xfrm>
          </p:contentPart>
        </mc:Choice>
        <mc:Fallback xmlns="">
          <p:pic>
            <p:nvPicPr>
              <p:cNvPr id="4" name="Ink 3"/>
              <p:cNvPicPr/>
              <p:nvPr/>
            </p:nvPicPr>
            <p:blipFill>
              <a:blip r:embed="rId3"/>
              <a:stretch>
                <a:fillRect/>
              </a:stretch>
            </p:blipFill>
            <p:spPr>
              <a:xfrm>
                <a:off x="252360" y="1492200"/>
                <a:ext cx="8544960" cy="2169360"/>
              </a:xfrm>
              <a:prstGeom prst="rect">
                <a:avLst/>
              </a:prstGeom>
            </p:spPr>
          </p:pic>
        </mc:Fallback>
      </mc:AlternateContent>
    </p:spTree>
    <p:extLst>
      <p:ext uri="{BB962C8B-B14F-4D97-AF65-F5344CB8AC3E}">
        <p14:creationId xmlns:p14="http://schemas.microsoft.com/office/powerpoint/2010/main" val="94189883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1_12b.jpg"/>
          <p:cNvPicPr>
            <a:picLocks noChangeAspect="1"/>
          </p:cNvPicPr>
          <p:nvPr/>
        </p:nvPicPr>
        <p:blipFill>
          <a:blip r:embed="rId2"/>
          <a:stretch>
            <a:fillRect/>
          </a:stretch>
        </p:blipFill>
        <p:spPr>
          <a:xfrm>
            <a:off x="11190" y="0"/>
            <a:ext cx="5815871" cy="7283686"/>
          </a:xfrm>
          <a:prstGeom prst="rect">
            <a:avLst/>
          </a:prstGeom>
        </p:spPr>
      </p:pic>
      <p:sp>
        <p:nvSpPr>
          <p:cNvPr id="3" name="TPQuestion"/>
          <p:cNvSpPr txBox="1">
            <a:spLocks/>
          </p:cNvSpPr>
          <p:nvPr/>
        </p:nvSpPr>
        <p:spPr>
          <a:xfrm>
            <a:off x="5827061" y="950925"/>
            <a:ext cx="3122705" cy="636773"/>
          </a:xfrm>
          <a:prstGeom prst="rect">
            <a:avLst/>
          </a:prstGeom>
          <a:solidFill>
            <a:schemeClr val="bg1"/>
          </a:solidFill>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Calibri" charset="0"/>
                <a:ea typeface="MS PGothic" charset="0"/>
              </a:rPr>
              <a:t>The chemistry of 3’ to 5’ </a:t>
            </a:r>
            <a:r>
              <a:rPr lang="en-US" sz="3200" dirty="0" err="1" smtClean="0">
                <a:latin typeface="Calibri" charset="0"/>
                <a:ea typeface="MS PGothic" charset="0"/>
              </a:rPr>
              <a:t>exonuclease</a:t>
            </a:r>
            <a:r>
              <a:rPr lang="en-US" sz="3200" dirty="0" smtClean="0">
                <a:latin typeface="Calibri" charset="0"/>
                <a:ea typeface="MS PGothic" charset="0"/>
              </a:rPr>
              <a:t> activity</a:t>
            </a:r>
          </a:p>
          <a:p>
            <a:r>
              <a:rPr lang="en-US" sz="2400" dirty="0" smtClean="0">
                <a:latin typeface="Calibri" charset="0"/>
                <a:ea typeface="MS PGothic" charset="0"/>
              </a:rPr>
              <a:t>(recall: phosphodiester bonds are made and broken by nucleophilic attacks on phosphorus atoms in phosphates)</a:t>
            </a:r>
            <a:endParaRPr lang="en-US" sz="2400" dirty="0">
              <a:latin typeface="Calibri" charset="0"/>
              <a:ea typeface="MS PGothic" charset="0"/>
            </a:endParaRPr>
          </a:p>
        </p:txBody>
      </p:sp>
      <p:sp>
        <p:nvSpPr>
          <p:cNvPr id="4" name="Slide Number Placeholder 3"/>
          <p:cNvSpPr>
            <a:spLocks noGrp="1"/>
          </p:cNvSpPr>
          <p:nvPr>
            <p:ph type="sldNum" sz="quarter" idx="12"/>
          </p:nvPr>
        </p:nvSpPr>
        <p:spPr/>
        <p:txBody>
          <a:bodyPr/>
          <a:lstStyle/>
          <a:p>
            <a:fld id="{DF6AC330-4294-0B49-B868-9D46BEA69EBD}" type="slidenum">
              <a:rPr lang="en-US" smtClean="0"/>
              <a:t>73</a:t>
            </a:fld>
            <a:endParaRPr lang="en-US"/>
          </a:p>
        </p:txBody>
      </p:sp>
    </p:spTree>
    <p:extLst>
      <p:ext uri="{BB962C8B-B14F-4D97-AF65-F5344CB8AC3E}">
        <p14:creationId xmlns:p14="http://schemas.microsoft.com/office/powerpoint/2010/main" val="13917073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1_07.jpg"/>
          <p:cNvPicPr>
            <a:picLocks noChangeAspect="1"/>
          </p:cNvPicPr>
          <p:nvPr/>
        </p:nvPicPr>
        <p:blipFill>
          <a:blip r:embed="rId2"/>
          <a:stretch>
            <a:fillRect/>
          </a:stretch>
        </p:blipFill>
        <p:spPr>
          <a:xfrm>
            <a:off x="486065" y="222504"/>
            <a:ext cx="4946791" cy="6784908"/>
          </a:xfrm>
          <a:prstGeom prst="rect">
            <a:avLst/>
          </a:prstGeom>
        </p:spPr>
      </p:pic>
      <p:sp>
        <p:nvSpPr>
          <p:cNvPr id="3" name="TextBox 2"/>
          <p:cNvSpPr txBox="1"/>
          <p:nvPr/>
        </p:nvSpPr>
        <p:spPr>
          <a:xfrm>
            <a:off x="5722471" y="642471"/>
            <a:ext cx="3107764" cy="1938992"/>
          </a:xfrm>
          <a:prstGeom prst="rect">
            <a:avLst/>
          </a:prstGeom>
          <a:noFill/>
        </p:spPr>
        <p:txBody>
          <a:bodyPr wrap="square" rtlCol="0">
            <a:spAutoFit/>
          </a:bodyPr>
          <a:lstStyle/>
          <a:p>
            <a:r>
              <a:rPr lang="en-US" sz="2400" dirty="0" smtClean="0"/>
              <a:t>Pol I uses </a:t>
            </a:r>
            <a:r>
              <a:rPr lang="en-US" sz="2400" b="1" dirty="0" smtClean="0"/>
              <a:t>5’ to 3’ </a:t>
            </a:r>
            <a:r>
              <a:rPr lang="en-US" sz="2400" dirty="0" err="1" smtClean="0"/>
              <a:t>exonuclease</a:t>
            </a:r>
            <a:r>
              <a:rPr lang="en-US" sz="2400" dirty="0" smtClean="0"/>
              <a:t> activity to remove RNA primers and then replaces them with DNA</a:t>
            </a:r>
            <a:endParaRPr lang="en-US" sz="2400" dirty="0"/>
          </a:p>
        </p:txBody>
      </p:sp>
      <p:sp>
        <p:nvSpPr>
          <p:cNvPr id="4" name="Slide Number Placeholder 3"/>
          <p:cNvSpPr>
            <a:spLocks noGrp="1"/>
          </p:cNvSpPr>
          <p:nvPr>
            <p:ph type="sldNum" sz="quarter" idx="12"/>
          </p:nvPr>
        </p:nvSpPr>
        <p:spPr/>
        <p:txBody>
          <a:bodyPr/>
          <a:lstStyle/>
          <a:p>
            <a:fld id="{DF6AC330-4294-0B49-B868-9D46BEA69EBD}" type="slidenum">
              <a:rPr lang="en-US" smtClean="0"/>
              <a:t>74</a:t>
            </a:fld>
            <a:endParaRPr lang="en-US"/>
          </a:p>
        </p:txBody>
      </p:sp>
    </p:spTree>
    <p:extLst>
      <p:ext uri="{BB962C8B-B14F-4D97-AF65-F5344CB8AC3E}">
        <p14:creationId xmlns:p14="http://schemas.microsoft.com/office/powerpoint/2010/main" val="341701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F6AC330-4294-0B49-B868-9D46BEA69EBD}" type="slidenum">
              <a:rPr lang="en-US" smtClean="0"/>
              <a:t>75</a:t>
            </a:fld>
            <a:endParaRPr lang="en-US"/>
          </a:p>
        </p:txBody>
      </p:sp>
      <p:sp>
        <p:nvSpPr>
          <p:cNvPr id="3" name="TextBox 2"/>
          <p:cNvSpPr txBox="1"/>
          <p:nvPr/>
        </p:nvSpPr>
        <p:spPr>
          <a:xfrm>
            <a:off x="4165601" y="283228"/>
            <a:ext cx="4775198" cy="1077218"/>
          </a:xfrm>
          <a:prstGeom prst="rect">
            <a:avLst/>
          </a:prstGeom>
          <a:noFill/>
        </p:spPr>
        <p:txBody>
          <a:bodyPr wrap="square" rtlCol="0">
            <a:spAutoFit/>
          </a:bodyPr>
          <a:lstStyle/>
          <a:p>
            <a:pPr algn="ctr"/>
            <a:r>
              <a:rPr lang="en-US" sz="3200" dirty="0" smtClean="0"/>
              <a:t>Initiation of DNA replication</a:t>
            </a:r>
            <a:endParaRPr lang="en-US" sz="3200" dirty="0"/>
          </a:p>
        </p:txBody>
      </p:sp>
      <p:pic>
        <p:nvPicPr>
          <p:cNvPr id="4" name="Picture 3"/>
          <p:cNvPicPr>
            <a:picLocks noChangeAspect="1"/>
          </p:cNvPicPr>
          <p:nvPr/>
        </p:nvPicPr>
        <p:blipFill>
          <a:blip r:embed="rId2"/>
          <a:stretch>
            <a:fillRect/>
          </a:stretch>
        </p:blipFill>
        <p:spPr>
          <a:xfrm>
            <a:off x="239058" y="253673"/>
            <a:ext cx="4215743" cy="6467802"/>
          </a:xfrm>
          <a:prstGeom prst="rect">
            <a:avLst/>
          </a:prstGeom>
        </p:spPr>
      </p:pic>
      <p:sp>
        <p:nvSpPr>
          <p:cNvPr id="6" name="Rectangle 5"/>
          <p:cNvSpPr/>
          <p:nvPr/>
        </p:nvSpPr>
        <p:spPr>
          <a:xfrm>
            <a:off x="1314824" y="5214471"/>
            <a:ext cx="1016000" cy="3287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588872" y="6460577"/>
            <a:ext cx="5097928" cy="307777"/>
          </a:xfrm>
          <a:prstGeom prst="rect">
            <a:avLst/>
          </a:prstGeom>
          <a:noFill/>
        </p:spPr>
        <p:txBody>
          <a:bodyPr wrap="square" rtlCol="0">
            <a:spAutoFit/>
          </a:bodyPr>
          <a:lstStyle/>
          <a:p>
            <a:r>
              <a:rPr lang="en-US" sz="1400" dirty="0"/>
              <a:t>Messer, W. (2002</a:t>
            </a:r>
            <a:r>
              <a:rPr lang="en-US" sz="1400" dirty="0" smtClean="0"/>
              <a:t>) </a:t>
            </a:r>
            <a:r>
              <a:rPr lang="en-US" sz="1400" i="1" dirty="0" smtClean="0"/>
              <a:t>FEMS </a:t>
            </a:r>
            <a:r>
              <a:rPr lang="en-US" sz="1400" i="1" dirty="0"/>
              <a:t>Microbiology Reviews</a:t>
            </a:r>
            <a:r>
              <a:rPr lang="en-US" sz="1400" dirty="0"/>
              <a:t>, </a:t>
            </a:r>
            <a:r>
              <a:rPr lang="en-US" sz="1400" i="1" dirty="0"/>
              <a:t>26</a:t>
            </a:r>
            <a:r>
              <a:rPr lang="en-US" sz="1400" dirty="0"/>
              <a:t>(4), 355–374.</a:t>
            </a:r>
          </a:p>
        </p:txBody>
      </p:sp>
      <p:sp>
        <p:nvSpPr>
          <p:cNvPr id="8" name="TextBox 7"/>
          <p:cNvSpPr txBox="1"/>
          <p:nvPr/>
        </p:nvSpPr>
        <p:spPr>
          <a:xfrm>
            <a:off x="4811058" y="1613651"/>
            <a:ext cx="3995270" cy="4154983"/>
          </a:xfrm>
          <a:prstGeom prst="rect">
            <a:avLst/>
          </a:prstGeom>
          <a:noFill/>
        </p:spPr>
        <p:txBody>
          <a:bodyPr wrap="square" rtlCol="0">
            <a:spAutoFit/>
          </a:bodyPr>
          <a:lstStyle/>
          <a:p>
            <a:pPr marL="342900" indent="-342900">
              <a:buFont typeface="Arial"/>
              <a:buChar char="•"/>
            </a:pPr>
            <a:r>
              <a:rPr lang="en-US" sz="2400" dirty="0" err="1" smtClean="0"/>
              <a:t>DnaA</a:t>
            </a:r>
            <a:r>
              <a:rPr lang="en-US" sz="2400" dirty="0" smtClean="0"/>
              <a:t> is the </a:t>
            </a:r>
            <a:r>
              <a:rPr lang="en-US" sz="2400" b="1" dirty="0" smtClean="0"/>
              <a:t>initiator</a:t>
            </a:r>
            <a:r>
              <a:rPr lang="en-US" sz="2400" dirty="0" smtClean="0"/>
              <a:t> in bacteria.</a:t>
            </a:r>
          </a:p>
          <a:p>
            <a:pPr marL="342900" indent="-342900">
              <a:buFont typeface="Arial"/>
              <a:buChar char="•"/>
            </a:pPr>
            <a:endParaRPr lang="en-US" sz="2400" dirty="0"/>
          </a:p>
          <a:p>
            <a:pPr marL="342900" indent="-342900">
              <a:buFont typeface="Arial"/>
              <a:buChar char="•"/>
            </a:pPr>
            <a:r>
              <a:rPr lang="en-US" sz="2400" dirty="0" smtClean="0"/>
              <a:t>In eukaryotes, the origin recognition complex (ORC) performs an analogous function.</a:t>
            </a:r>
          </a:p>
          <a:p>
            <a:pPr marL="342900" indent="-342900">
              <a:buFont typeface="Arial"/>
              <a:buChar char="•"/>
            </a:pPr>
            <a:endParaRPr lang="en-US" sz="2400" dirty="0"/>
          </a:p>
          <a:p>
            <a:pPr marL="342900" indent="-342900">
              <a:buFont typeface="Arial"/>
              <a:buChar char="•"/>
            </a:pPr>
            <a:r>
              <a:rPr lang="en-US" sz="2400" dirty="0" smtClean="0"/>
              <a:t>The expression, binding, and activity of </a:t>
            </a:r>
            <a:r>
              <a:rPr lang="en-US" sz="2400" dirty="0" err="1" smtClean="0"/>
              <a:t>DnaA</a:t>
            </a:r>
            <a:r>
              <a:rPr lang="en-US" sz="2400" dirty="0" smtClean="0"/>
              <a:t> and ORC are highly regulated.</a:t>
            </a:r>
            <a:endParaRPr lang="en-US" sz="2400" dirty="0"/>
          </a:p>
        </p:txBody>
      </p:sp>
    </p:spTree>
    <p:extLst>
      <p:ext uri="{BB962C8B-B14F-4D97-AF65-F5344CB8AC3E}">
        <p14:creationId xmlns:p14="http://schemas.microsoft.com/office/powerpoint/2010/main" val="9201655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 11-36.jpg"/>
          <p:cNvPicPr>
            <a:picLocks noChangeAspect="1"/>
          </p:cNvPicPr>
          <p:nvPr/>
        </p:nvPicPr>
        <p:blipFill>
          <a:blip r:embed="rId2"/>
          <a:stretch>
            <a:fillRect/>
          </a:stretch>
        </p:blipFill>
        <p:spPr>
          <a:xfrm>
            <a:off x="659891" y="225552"/>
            <a:ext cx="3463873" cy="6823862"/>
          </a:xfrm>
          <a:prstGeom prst="rect">
            <a:avLst/>
          </a:prstGeom>
        </p:spPr>
      </p:pic>
      <p:sp>
        <p:nvSpPr>
          <p:cNvPr id="3" name="TextBox 2"/>
          <p:cNvSpPr txBox="1"/>
          <p:nvPr/>
        </p:nvSpPr>
        <p:spPr>
          <a:xfrm>
            <a:off x="4165601" y="283228"/>
            <a:ext cx="4775198" cy="1569660"/>
          </a:xfrm>
          <a:prstGeom prst="rect">
            <a:avLst/>
          </a:prstGeom>
          <a:noFill/>
        </p:spPr>
        <p:txBody>
          <a:bodyPr wrap="square" rtlCol="0">
            <a:spAutoFit/>
          </a:bodyPr>
          <a:lstStyle/>
          <a:p>
            <a:pPr algn="ctr"/>
            <a:r>
              <a:rPr lang="en-US" sz="3200" dirty="0" smtClean="0"/>
              <a:t>Telomerase uses an RNA template to extend the ends of chromosomes</a:t>
            </a:r>
            <a:endParaRPr lang="en-US" sz="3200" dirty="0"/>
          </a:p>
        </p:txBody>
      </p:sp>
      <p:sp>
        <p:nvSpPr>
          <p:cNvPr id="2" name="Slide Number Placeholder 1"/>
          <p:cNvSpPr>
            <a:spLocks noGrp="1"/>
          </p:cNvSpPr>
          <p:nvPr>
            <p:ph type="sldNum" sz="quarter" idx="12"/>
          </p:nvPr>
        </p:nvSpPr>
        <p:spPr/>
        <p:txBody>
          <a:bodyPr/>
          <a:lstStyle/>
          <a:p>
            <a:fld id="{DF6AC330-4294-0B49-B868-9D46BEA69EBD}" type="slidenum">
              <a:rPr lang="en-US" smtClean="0"/>
              <a:t>76</a:t>
            </a:fld>
            <a:endParaRPr lang="en-US" dirty="0"/>
          </a:p>
        </p:txBody>
      </p:sp>
      <p:sp>
        <p:nvSpPr>
          <p:cNvPr id="5" name="TextBox 4"/>
          <p:cNvSpPr txBox="1"/>
          <p:nvPr/>
        </p:nvSpPr>
        <p:spPr>
          <a:xfrm>
            <a:off x="4514013" y="2639736"/>
            <a:ext cx="4172787" cy="3247043"/>
          </a:xfrm>
          <a:prstGeom prst="rect">
            <a:avLst/>
          </a:prstGeom>
          <a:noFill/>
        </p:spPr>
        <p:txBody>
          <a:bodyPr wrap="square" rtlCol="0">
            <a:spAutoFit/>
          </a:bodyPr>
          <a:lstStyle/>
          <a:p>
            <a:pPr marL="285750" indent="-285750">
              <a:spcAft>
                <a:spcPts val="600"/>
              </a:spcAft>
              <a:buFont typeface="Arial"/>
              <a:buChar char="•"/>
            </a:pPr>
            <a:r>
              <a:rPr lang="en-US" dirty="0" smtClean="0"/>
              <a:t>What is a telomere?</a:t>
            </a:r>
          </a:p>
          <a:p>
            <a:pPr marL="285750" indent="-285750">
              <a:spcAft>
                <a:spcPts val="600"/>
              </a:spcAft>
              <a:buFont typeface="Arial"/>
              <a:buChar char="•"/>
            </a:pPr>
            <a:r>
              <a:rPr lang="en-US" dirty="0" smtClean="0"/>
              <a:t>Why do chromosome ends shorten during replication?</a:t>
            </a:r>
          </a:p>
          <a:p>
            <a:pPr marL="285750" indent="-285750">
              <a:spcAft>
                <a:spcPts val="600"/>
              </a:spcAft>
              <a:buFont typeface="Arial"/>
              <a:buChar char="•"/>
            </a:pPr>
            <a:r>
              <a:rPr lang="en-US" dirty="0" smtClean="0"/>
              <a:t>In which cells types is chromosome shortening a problem?</a:t>
            </a:r>
          </a:p>
          <a:p>
            <a:pPr marL="285750" indent="-285750">
              <a:spcAft>
                <a:spcPts val="600"/>
              </a:spcAft>
              <a:buFont typeface="Arial"/>
              <a:buChar char="•"/>
            </a:pPr>
            <a:r>
              <a:rPr lang="en-US" dirty="0" smtClean="0"/>
              <a:t>What is telomerase composed of?</a:t>
            </a:r>
          </a:p>
          <a:p>
            <a:pPr marL="285750" indent="-285750">
              <a:spcAft>
                <a:spcPts val="600"/>
              </a:spcAft>
              <a:buFont typeface="Arial"/>
              <a:buChar char="•"/>
            </a:pPr>
            <a:r>
              <a:rPr lang="en-US" dirty="0" smtClean="0"/>
              <a:t>How does telomerase prevent telomere shortening?</a:t>
            </a:r>
          </a:p>
          <a:p>
            <a:pPr marL="285750" indent="-285750">
              <a:spcAft>
                <a:spcPts val="600"/>
              </a:spcAft>
              <a:buFont typeface="Arial"/>
              <a:buChar char="•"/>
            </a:pPr>
            <a:r>
              <a:rPr lang="en-US" dirty="0" smtClean="0"/>
              <a:t>Why do most cancer cells express telomerase?</a:t>
            </a:r>
            <a:endParaRPr lang="en-US" dirty="0"/>
          </a:p>
        </p:txBody>
      </p:sp>
    </p:spTree>
    <p:extLst>
      <p:ext uri="{BB962C8B-B14F-4D97-AF65-F5344CB8AC3E}">
        <p14:creationId xmlns:p14="http://schemas.microsoft.com/office/powerpoint/2010/main" val="119258957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22940"/>
            <a:ext cx="8469086" cy="1143000"/>
          </a:xfrm>
        </p:spPr>
        <p:txBody>
          <a:bodyPr>
            <a:normAutofit fontScale="90000"/>
          </a:bodyPr>
          <a:lstStyle/>
          <a:p>
            <a:pPr algn="l"/>
            <a:r>
              <a:rPr lang="en-US" dirty="0" smtClean="0"/>
              <a:t>Types and sources of DNA damage</a:t>
            </a:r>
            <a:br>
              <a:rPr lang="en-US" dirty="0" smtClean="0"/>
            </a:br>
            <a:r>
              <a:rPr lang="en-US" sz="2700" dirty="0" smtClean="0"/>
              <a:t>Be prepared to explain where it comes from and the consequences if unrepaired (effects on replication, mutations that might ensue)</a:t>
            </a:r>
            <a:endParaRPr lang="en-US" sz="2700" dirty="0"/>
          </a:p>
        </p:txBody>
      </p:sp>
      <p:sp>
        <p:nvSpPr>
          <p:cNvPr id="5" name="Content Placeholder 4"/>
          <p:cNvSpPr>
            <a:spLocks noGrp="1"/>
          </p:cNvSpPr>
          <p:nvPr>
            <p:ph idx="1"/>
          </p:nvPr>
        </p:nvSpPr>
        <p:spPr>
          <a:xfrm>
            <a:off x="457200" y="2121366"/>
            <a:ext cx="8229600" cy="4437810"/>
          </a:xfrm>
        </p:spPr>
        <p:txBody>
          <a:bodyPr>
            <a:normAutofit fontScale="92500" lnSpcReduction="20000"/>
          </a:bodyPr>
          <a:lstStyle/>
          <a:p>
            <a:r>
              <a:rPr lang="en-US" dirty="0" smtClean="0"/>
              <a:t>Base </a:t>
            </a:r>
            <a:r>
              <a:rPr lang="en-US" dirty="0" err="1" smtClean="0"/>
              <a:t>misincorporations</a:t>
            </a:r>
            <a:endParaRPr lang="en-US" dirty="0" smtClean="0"/>
          </a:p>
          <a:p>
            <a:r>
              <a:rPr lang="en-US" dirty="0" smtClean="0"/>
              <a:t>Polymerase slippage</a:t>
            </a:r>
          </a:p>
          <a:p>
            <a:r>
              <a:rPr lang="en-US" dirty="0" smtClean="0"/>
              <a:t>Thymine dimers</a:t>
            </a:r>
          </a:p>
          <a:p>
            <a:r>
              <a:rPr lang="en-US" dirty="0" smtClean="0"/>
              <a:t>Spontaneous hydrolysis examples: </a:t>
            </a:r>
          </a:p>
          <a:p>
            <a:pPr lvl="1"/>
            <a:r>
              <a:rPr lang="en-US" dirty="0" smtClean="0"/>
              <a:t>Cytosine deamination </a:t>
            </a:r>
          </a:p>
          <a:p>
            <a:pPr lvl="1"/>
            <a:r>
              <a:rPr lang="en-US" dirty="0" smtClean="0"/>
              <a:t>Loss of base/formation of </a:t>
            </a:r>
            <a:r>
              <a:rPr lang="en-US" dirty="0" err="1" smtClean="0"/>
              <a:t>abasic</a:t>
            </a:r>
            <a:r>
              <a:rPr lang="en-US" dirty="0" smtClean="0"/>
              <a:t> site</a:t>
            </a:r>
          </a:p>
          <a:p>
            <a:r>
              <a:rPr lang="en-US" dirty="0" smtClean="0"/>
              <a:t>Other types of damage: if given an example and told its propensity for </a:t>
            </a:r>
            <a:r>
              <a:rPr lang="en-US" dirty="0" err="1" smtClean="0"/>
              <a:t>mis</a:t>
            </a:r>
            <a:r>
              <a:rPr lang="en-US" dirty="0" smtClean="0"/>
              <a:t>-pairing, be able to state the mutation that will result</a:t>
            </a:r>
          </a:p>
          <a:p>
            <a:r>
              <a:rPr lang="en-US" dirty="0" smtClean="0"/>
              <a:t>Strand breaks</a:t>
            </a:r>
            <a:endParaRPr lang="en-US" dirty="0"/>
          </a:p>
          <a:p>
            <a:pPr lvl="1"/>
            <a:endParaRPr lang="en-US" dirty="0" smtClean="0"/>
          </a:p>
        </p:txBody>
      </p:sp>
    </p:spTree>
    <p:extLst>
      <p:ext uri="{BB962C8B-B14F-4D97-AF65-F5344CB8AC3E}">
        <p14:creationId xmlns:p14="http://schemas.microsoft.com/office/powerpoint/2010/main" val="138810957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Polymerase slippage -&gt; </a:t>
            </a:r>
            <a:r>
              <a:rPr lang="en-US" dirty="0" err="1" smtClean="0"/>
              <a:t>indels</a:t>
            </a:r>
            <a:endParaRPr lang="en-US" dirty="0"/>
          </a:p>
        </p:txBody>
      </p:sp>
      <p:pic>
        <p:nvPicPr>
          <p:cNvPr id="4" name="Picture 3"/>
          <p:cNvPicPr>
            <a:picLocks noChangeAspect="1"/>
          </p:cNvPicPr>
          <p:nvPr/>
        </p:nvPicPr>
        <p:blipFill>
          <a:blip r:embed="rId2"/>
          <a:stretch>
            <a:fillRect/>
          </a:stretch>
        </p:blipFill>
        <p:spPr>
          <a:xfrm>
            <a:off x="948635" y="2028836"/>
            <a:ext cx="6925418" cy="4239699"/>
          </a:xfrm>
          <a:prstGeom prst="rect">
            <a:avLst/>
          </a:prstGeom>
        </p:spPr>
      </p:pic>
      <p:sp>
        <p:nvSpPr>
          <p:cNvPr id="3" name="TextBox 2"/>
          <p:cNvSpPr txBox="1"/>
          <p:nvPr/>
        </p:nvSpPr>
        <p:spPr>
          <a:xfrm>
            <a:off x="1106858" y="5995096"/>
            <a:ext cx="2994194" cy="369332"/>
          </a:xfrm>
          <a:prstGeom prst="rect">
            <a:avLst/>
          </a:prstGeom>
          <a:noFill/>
        </p:spPr>
        <p:txBody>
          <a:bodyPr wrap="square" rtlCol="0">
            <a:spAutoFit/>
          </a:bodyPr>
          <a:lstStyle/>
          <a:p>
            <a:r>
              <a:rPr lang="en-US" dirty="0" smtClean="0"/>
              <a:t>Top strand has insertion</a:t>
            </a:r>
            <a:endParaRPr lang="en-US" dirty="0"/>
          </a:p>
        </p:txBody>
      </p:sp>
      <p:sp>
        <p:nvSpPr>
          <p:cNvPr id="5" name="TextBox 4"/>
          <p:cNvSpPr txBox="1"/>
          <p:nvPr/>
        </p:nvSpPr>
        <p:spPr>
          <a:xfrm>
            <a:off x="5296453" y="6268535"/>
            <a:ext cx="2994194" cy="369332"/>
          </a:xfrm>
          <a:prstGeom prst="rect">
            <a:avLst/>
          </a:prstGeom>
          <a:noFill/>
        </p:spPr>
        <p:txBody>
          <a:bodyPr wrap="square" rtlCol="0">
            <a:spAutoFit/>
          </a:bodyPr>
          <a:lstStyle/>
          <a:p>
            <a:r>
              <a:rPr lang="en-US" dirty="0" smtClean="0"/>
              <a:t>Top strand has deletion</a:t>
            </a:r>
            <a:endParaRPr lang="en-US" dirty="0"/>
          </a:p>
        </p:txBody>
      </p:sp>
      <p:sp>
        <p:nvSpPr>
          <p:cNvPr id="7" name="TextBox 6"/>
          <p:cNvSpPr txBox="1"/>
          <p:nvPr/>
        </p:nvSpPr>
        <p:spPr>
          <a:xfrm>
            <a:off x="180069" y="1248228"/>
            <a:ext cx="2423886" cy="1200329"/>
          </a:xfrm>
          <a:prstGeom prst="rect">
            <a:avLst/>
          </a:prstGeom>
          <a:noFill/>
        </p:spPr>
        <p:txBody>
          <a:bodyPr wrap="square" rtlCol="0">
            <a:spAutoFit/>
          </a:bodyPr>
          <a:lstStyle/>
          <a:p>
            <a:r>
              <a:rPr lang="en-US" dirty="0" smtClean="0"/>
              <a:t>Occurs most frequently at mononucleotide repeats and </a:t>
            </a:r>
            <a:r>
              <a:rPr lang="en-US" smtClean="0"/>
              <a:t>trinucleotide repeats</a:t>
            </a:r>
            <a:endParaRPr lang="en-US"/>
          </a:p>
        </p:txBody>
      </p:sp>
    </p:spTree>
    <p:extLst>
      <p:ext uri="{BB962C8B-B14F-4D97-AF65-F5344CB8AC3E}">
        <p14:creationId xmlns:p14="http://schemas.microsoft.com/office/powerpoint/2010/main" val="18427528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061"/>
            <a:ext cx="8229600" cy="1143000"/>
          </a:xfrm>
        </p:spPr>
        <p:txBody>
          <a:bodyPr>
            <a:normAutofit/>
          </a:bodyPr>
          <a:lstStyle/>
          <a:p>
            <a:r>
              <a:rPr lang="en-US" sz="3200" dirty="0" smtClean="0"/>
              <a:t>Damage that leads to base </a:t>
            </a:r>
            <a:r>
              <a:rPr lang="en-US" sz="3200" dirty="0" err="1" smtClean="0"/>
              <a:t>misincorporations</a:t>
            </a:r>
            <a:r>
              <a:rPr lang="en-US" sz="3200" dirty="0" smtClean="0"/>
              <a:t> by normal replicative polymerases</a:t>
            </a:r>
            <a:endParaRPr lang="en-US" sz="3200" dirty="0"/>
          </a:p>
        </p:txBody>
      </p:sp>
      <p:sp>
        <p:nvSpPr>
          <p:cNvPr id="3" name="TextBox 2"/>
          <p:cNvSpPr txBox="1"/>
          <p:nvPr/>
        </p:nvSpPr>
        <p:spPr>
          <a:xfrm>
            <a:off x="184477" y="1887219"/>
            <a:ext cx="1262954" cy="646331"/>
          </a:xfrm>
          <a:prstGeom prst="rect">
            <a:avLst/>
          </a:prstGeom>
          <a:noFill/>
        </p:spPr>
        <p:txBody>
          <a:bodyPr wrap="square" rtlCol="0">
            <a:spAutoFit/>
          </a:bodyPr>
          <a:lstStyle/>
          <a:p>
            <a:r>
              <a:rPr lang="en-US" spc="300" dirty="0" smtClean="0">
                <a:latin typeface="Courier"/>
                <a:cs typeface="Courier"/>
              </a:rPr>
              <a:t>AAG</a:t>
            </a:r>
            <a:r>
              <a:rPr lang="en-US" spc="300" dirty="0" smtClean="0">
                <a:solidFill>
                  <a:srgbClr val="FF0000"/>
                </a:solidFill>
                <a:latin typeface="Courier"/>
                <a:cs typeface="Courier"/>
              </a:rPr>
              <a:t>C</a:t>
            </a:r>
            <a:r>
              <a:rPr lang="en-US" spc="300" dirty="0" smtClean="0">
                <a:latin typeface="Courier"/>
                <a:cs typeface="Courier"/>
              </a:rPr>
              <a:t>GT</a:t>
            </a:r>
          </a:p>
          <a:p>
            <a:r>
              <a:rPr lang="en-US" spc="300" dirty="0" smtClean="0">
                <a:latin typeface="Courier"/>
                <a:cs typeface="Courier"/>
              </a:rPr>
              <a:t>TTCGCA</a:t>
            </a:r>
            <a:endParaRPr lang="en-US" spc="300" dirty="0">
              <a:latin typeface="Courier"/>
              <a:cs typeface="Courier"/>
            </a:endParaRPr>
          </a:p>
        </p:txBody>
      </p:sp>
      <p:sp>
        <p:nvSpPr>
          <p:cNvPr id="5" name="TextBox 4"/>
          <p:cNvSpPr txBox="1"/>
          <p:nvPr/>
        </p:nvSpPr>
        <p:spPr>
          <a:xfrm>
            <a:off x="2437073" y="1887219"/>
            <a:ext cx="1262954" cy="646331"/>
          </a:xfrm>
          <a:prstGeom prst="rect">
            <a:avLst/>
          </a:prstGeom>
          <a:noFill/>
        </p:spPr>
        <p:txBody>
          <a:bodyPr wrap="square" rtlCol="0">
            <a:spAutoFit/>
          </a:bodyPr>
          <a:lstStyle/>
          <a:p>
            <a:r>
              <a:rPr lang="en-US" spc="300" dirty="0" smtClean="0">
                <a:latin typeface="Courier"/>
                <a:cs typeface="Courier"/>
              </a:rPr>
              <a:t>AAG</a:t>
            </a:r>
            <a:r>
              <a:rPr lang="en-US" spc="300" dirty="0" smtClean="0">
                <a:solidFill>
                  <a:srgbClr val="FF0000"/>
                </a:solidFill>
                <a:latin typeface="Courier"/>
                <a:cs typeface="Courier"/>
              </a:rPr>
              <a:t>U</a:t>
            </a:r>
            <a:r>
              <a:rPr lang="en-US" spc="300" dirty="0" smtClean="0">
                <a:latin typeface="Courier"/>
                <a:cs typeface="Courier"/>
              </a:rPr>
              <a:t>GT</a:t>
            </a:r>
          </a:p>
          <a:p>
            <a:r>
              <a:rPr lang="en-US" spc="300" dirty="0" smtClean="0">
                <a:latin typeface="Courier"/>
                <a:cs typeface="Courier"/>
              </a:rPr>
              <a:t>TTCGCA</a:t>
            </a:r>
            <a:endParaRPr lang="en-US" spc="300" dirty="0">
              <a:latin typeface="Courier"/>
              <a:cs typeface="Courier"/>
            </a:endParaRPr>
          </a:p>
        </p:txBody>
      </p:sp>
      <p:cxnSp>
        <p:nvCxnSpPr>
          <p:cNvPr id="8" name="Straight Arrow Connector 7"/>
          <p:cNvCxnSpPr/>
          <p:nvPr/>
        </p:nvCxnSpPr>
        <p:spPr>
          <a:xfrm>
            <a:off x="1447431" y="2231178"/>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167018" y="1486008"/>
            <a:ext cx="1525478" cy="646331"/>
          </a:xfrm>
          <a:prstGeom prst="rect">
            <a:avLst/>
          </a:prstGeom>
          <a:noFill/>
        </p:spPr>
        <p:txBody>
          <a:bodyPr wrap="square" rtlCol="0">
            <a:spAutoFit/>
          </a:bodyPr>
          <a:lstStyle/>
          <a:p>
            <a:pPr algn="ctr"/>
            <a:r>
              <a:rPr lang="en-US" dirty="0" smtClean="0"/>
              <a:t>Cytosine deamination</a:t>
            </a:r>
            <a:endParaRPr lang="en-US" dirty="0"/>
          </a:p>
        </p:txBody>
      </p:sp>
      <p:cxnSp>
        <p:nvCxnSpPr>
          <p:cNvPr id="13" name="Straight Arrow Connector 12"/>
          <p:cNvCxnSpPr/>
          <p:nvPr/>
        </p:nvCxnSpPr>
        <p:spPr>
          <a:xfrm flipV="1">
            <a:off x="3607789" y="1701184"/>
            <a:ext cx="1117649" cy="38625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221235" y="1438525"/>
            <a:ext cx="1525478" cy="369332"/>
          </a:xfrm>
          <a:prstGeom prst="rect">
            <a:avLst/>
          </a:prstGeom>
          <a:noFill/>
        </p:spPr>
        <p:txBody>
          <a:bodyPr wrap="square" rtlCol="0">
            <a:spAutoFit/>
          </a:bodyPr>
          <a:lstStyle/>
          <a:p>
            <a:pPr algn="ctr"/>
            <a:r>
              <a:rPr lang="en-US" dirty="0" smtClean="0"/>
              <a:t>Replication</a:t>
            </a:r>
            <a:endParaRPr lang="en-US" dirty="0"/>
          </a:p>
        </p:txBody>
      </p:sp>
      <p:cxnSp>
        <p:nvCxnSpPr>
          <p:cNvPr id="16" name="Straight Arrow Connector 15"/>
          <p:cNvCxnSpPr/>
          <p:nvPr/>
        </p:nvCxnSpPr>
        <p:spPr>
          <a:xfrm>
            <a:off x="3607789" y="2427125"/>
            <a:ext cx="1117649" cy="38625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696766" y="1379583"/>
            <a:ext cx="1262954" cy="646331"/>
          </a:xfrm>
          <a:prstGeom prst="rect">
            <a:avLst/>
          </a:prstGeom>
          <a:noFill/>
        </p:spPr>
        <p:txBody>
          <a:bodyPr wrap="square" rtlCol="0">
            <a:spAutoFit/>
          </a:bodyPr>
          <a:lstStyle/>
          <a:p>
            <a:r>
              <a:rPr lang="en-US" spc="300" dirty="0" smtClean="0">
                <a:latin typeface="Courier"/>
                <a:cs typeface="Courier"/>
              </a:rPr>
              <a:t>AAG</a:t>
            </a:r>
            <a:r>
              <a:rPr lang="en-US" spc="300" dirty="0" smtClean="0">
                <a:solidFill>
                  <a:srgbClr val="FF0000"/>
                </a:solidFill>
                <a:latin typeface="Courier"/>
                <a:cs typeface="Courier"/>
              </a:rPr>
              <a:t>U</a:t>
            </a:r>
            <a:r>
              <a:rPr lang="en-US" spc="300" dirty="0" smtClean="0">
                <a:latin typeface="Courier"/>
                <a:cs typeface="Courier"/>
              </a:rPr>
              <a:t>GT</a:t>
            </a:r>
          </a:p>
          <a:p>
            <a:r>
              <a:rPr lang="en-US" b="1" spc="300" dirty="0" smtClean="0">
                <a:solidFill>
                  <a:srgbClr val="FF6600"/>
                </a:solidFill>
                <a:latin typeface="Courier"/>
                <a:cs typeface="Courier"/>
              </a:rPr>
              <a:t>TTCACA</a:t>
            </a:r>
            <a:endParaRPr lang="en-US" b="1" spc="300" dirty="0">
              <a:solidFill>
                <a:srgbClr val="FF6600"/>
              </a:solidFill>
              <a:latin typeface="Courier"/>
              <a:cs typeface="Courier"/>
            </a:endParaRPr>
          </a:p>
        </p:txBody>
      </p:sp>
      <p:cxnSp>
        <p:nvCxnSpPr>
          <p:cNvPr id="18" name="Straight Arrow Connector 17"/>
          <p:cNvCxnSpPr/>
          <p:nvPr/>
        </p:nvCxnSpPr>
        <p:spPr>
          <a:xfrm>
            <a:off x="5867472" y="1871639"/>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530593" y="1860201"/>
            <a:ext cx="1525478" cy="369332"/>
          </a:xfrm>
          <a:prstGeom prst="rect">
            <a:avLst/>
          </a:prstGeom>
          <a:noFill/>
        </p:spPr>
        <p:txBody>
          <a:bodyPr wrap="square" rtlCol="0">
            <a:spAutoFit/>
          </a:bodyPr>
          <a:lstStyle/>
          <a:p>
            <a:pPr algn="ctr"/>
            <a:r>
              <a:rPr lang="en-US" dirty="0" smtClean="0"/>
              <a:t>Replication</a:t>
            </a:r>
            <a:endParaRPr lang="en-US" dirty="0"/>
          </a:p>
        </p:txBody>
      </p:sp>
      <p:sp>
        <p:nvSpPr>
          <p:cNvPr id="20" name="TextBox 19"/>
          <p:cNvSpPr txBox="1"/>
          <p:nvPr/>
        </p:nvSpPr>
        <p:spPr>
          <a:xfrm>
            <a:off x="6838635" y="1535673"/>
            <a:ext cx="1262954" cy="646331"/>
          </a:xfrm>
          <a:prstGeom prst="rect">
            <a:avLst/>
          </a:prstGeom>
          <a:noFill/>
        </p:spPr>
        <p:txBody>
          <a:bodyPr wrap="square" rtlCol="0">
            <a:spAutoFit/>
          </a:bodyPr>
          <a:lstStyle/>
          <a:p>
            <a:r>
              <a:rPr lang="en-US" b="1" spc="300" dirty="0" smtClean="0">
                <a:solidFill>
                  <a:srgbClr val="FF6600"/>
                </a:solidFill>
                <a:latin typeface="Courier"/>
                <a:cs typeface="Courier"/>
              </a:rPr>
              <a:t>AAGTGT</a:t>
            </a:r>
          </a:p>
          <a:p>
            <a:r>
              <a:rPr lang="en-US" b="1" spc="300" dirty="0" smtClean="0">
                <a:solidFill>
                  <a:srgbClr val="FF6600"/>
                </a:solidFill>
                <a:latin typeface="Courier"/>
                <a:cs typeface="Courier"/>
              </a:rPr>
              <a:t>TTCACA</a:t>
            </a:r>
            <a:endParaRPr lang="en-US" b="1" spc="300" dirty="0">
              <a:solidFill>
                <a:srgbClr val="FF6600"/>
              </a:solidFill>
              <a:latin typeface="Courier"/>
              <a:cs typeface="Courier"/>
            </a:endParaRPr>
          </a:p>
        </p:txBody>
      </p:sp>
      <p:sp>
        <p:nvSpPr>
          <p:cNvPr id="21" name="TextBox 20"/>
          <p:cNvSpPr txBox="1"/>
          <p:nvPr/>
        </p:nvSpPr>
        <p:spPr>
          <a:xfrm>
            <a:off x="4696766" y="2461832"/>
            <a:ext cx="1262954" cy="646331"/>
          </a:xfrm>
          <a:prstGeom prst="rect">
            <a:avLst/>
          </a:prstGeom>
          <a:noFill/>
        </p:spPr>
        <p:txBody>
          <a:bodyPr wrap="square" rtlCol="0">
            <a:spAutoFit/>
          </a:bodyPr>
          <a:lstStyle/>
          <a:p>
            <a:r>
              <a:rPr lang="en-US" b="1" spc="300" dirty="0" smtClean="0">
                <a:solidFill>
                  <a:srgbClr val="FF6600"/>
                </a:solidFill>
                <a:latin typeface="Courier"/>
                <a:cs typeface="Courier"/>
              </a:rPr>
              <a:t>AAGCGT</a:t>
            </a:r>
          </a:p>
          <a:p>
            <a:r>
              <a:rPr lang="en-US" spc="300" dirty="0" smtClean="0">
                <a:latin typeface="Courier"/>
                <a:cs typeface="Courier"/>
              </a:rPr>
              <a:t>TTCGCA</a:t>
            </a:r>
            <a:endParaRPr lang="en-US" spc="300" dirty="0">
              <a:latin typeface="Courier"/>
              <a:cs typeface="Courier"/>
            </a:endParaRPr>
          </a:p>
        </p:txBody>
      </p:sp>
      <p:sp>
        <p:nvSpPr>
          <p:cNvPr id="22" name="Rectangle 21"/>
          <p:cNvSpPr/>
          <p:nvPr/>
        </p:nvSpPr>
        <p:spPr>
          <a:xfrm>
            <a:off x="7428723" y="1594615"/>
            <a:ext cx="184476" cy="526736"/>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7136635" y="2226140"/>
            <a:ext cx="1750753" cy="646331"/>
          </a:xfrm>
          <a:prstGeom prst="rect">
            <a:avLst/>
          </a:prstGeom>
          <a:noFill/>
        </p:spPr>
        <p:txBody>
          <a:bodyPr wrap="square" rtlCol="0">
            <a:spAutoFit/>
          </a:bodyPr>
          <a:lstStyle/>
          <a:p>
            <a:r>
              <a:rPr lang="en-US" dirty="0" smtClean="0"/>
              <a:t>C-&gt;T mutation</a:t>
            </a:r>
          </a:p>
          <a:p>
            <a:r>
              <a:rPr lang="en-US" dirty="0" smtClean="0"/>
              <a:t>(G-&gt;A mutation)</a:t>
            </a:r>
            <a:endParaRPr lang="en-US" dirty="0"/>
          </a:p>
        </p:txBody>
      </p:sp>
      <p:sp>
        <p:nvSpPr>
          <p:cNvPr id="24" name="TextBox 23"/>
          <p:cNvSpPr txBox="1"/>
          <p:nvPr/>
        </p:nvSpPr>
        <p:spPr>
          <a:xfrm>
            <a:off x="265925" y="4387994"/>
            <a:ext cx="1262954" cy="646331"/>
          </a:xfrm>
          <a:prstGeom prst="rect">
            <a:avLst/>
          </a:prstGeom>
          <a:noFill/>
        </p:spPr>
        <p:txBody>
          <a:bodyPr wrap="square" rtlCol="0">
            <a:spAutoFit/>
          </a:bodyPr>
          <a:lstStyle/>
          <a:p>
            <a:r>
              <a:rPr lang="en-US" spc="300" dirty="0" smtClean="0">
                <a:latin typeface="Courier"/>
                <a:cs typeface="Courier"/>
              </a:rPr>
              <a:t>AAGCGT</a:t>
            </a:r>
          </a:p>
          <a:p>
            <a:r>
              <a:rPr lang="en-US" spc="300" dirty="0" smtClean="0">
                <a:latin typeface="Courier"/>
                <a:cs typeface="Courier"/>
              </a:rPr>
              <a:t>TTC</a:t>
            </a:r>
            <a:r>
              <a:rPr lang="en-US" spc="300" dirty="0" smtClean="0">
                <a:solidFill>
                  <a:srgbClr val="FF0000"/>
                </a:solidFill>
                <a:latin typeface="Courier"/>
                <a:cs typeface="Courier"/>
              </a:rPr>
              <a:t>G</a:t>
            </a:r>
            <a:r>
              <a:rPr lang="en-US" spc="300" dirty="0" smtClean="0">
                <a:latin typeface="Courier"/>
                <a:cs typeface="Courier"/>
              </a:rPr>
              <a:t>CA</a:t>
            </a:r>
            <a:endParaRPr lang="en-US" spc="300" dirty="0">
              <a:latin typeface="Courier"/>
              <a:cs typeface="Courier"/>
            </a:endParaRPr>
          </a:p>
        </p:txBody>
      </p:sp>
      <p:cxnSp>
        <p:nvCxnSpPr>
          <p:cNvPr id="25" name="Straight Arrow Connector 24"/>
          <p:cNvCxnSpPr/>
          <p:nvPr/>
        </p:nvCxnSpPr>
        <p:spPr>
          <a:xfrm>
            <a:off x="1447431" y="4724858"/>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167018" y="3979688"/>
            <a:ext cx="1525478" cy="646331"/>
          </a:xfrm>
          <a:prstGeom prst="rect">
            <a:avLst/>
          </a:prstGeom>
          <a:noFill/>
        </p:spPr>
        <p:txBody>
          <a:bodyPr wrap="square" rtlCol="0">
            <a:spAutoFit/>
          </a:bodyPr>
          <a:lstStyle/>
          <a:p>
            <a:pPr algn="ctr"/>
            <a:r>
              <a:rPr lang="en-US" dirty="0" smtClean="0"/>
              <a:t>Guanine oxidation</a:t>
            </a:r>
            <a:endParaRPr lang="en-US" dirty="0"/>
          </a:p>
        </p:txBody>
      </p:sp>
      <p:sp>
        <p:nvSpPr>
          <p:cNvPr id="27" name="TextBox 26"/>
          <p:cNvSpPr txBox="1"/>
          <p:nvPr/>
        </p:nvSpPr>
        <p:spPr>
          <a:xfrm>
            <a:off x="2437073" y="4387994"/>
            <a:ext cx="1262954" cy="646331"/>
          </a:xfrm>
          <a:prstGeom prst="rect">
            <a:avLst/>
          </a:prstGeom>
          <a:noFill/>
        </p:spPr>
        <p:txBody>
          <a:bodyPr wrap="square" rtlCol="0">
            <a:spAutoFit/>
          </a:bodyPr>
          <a:lstStyle/>
          <a:p>
            <a:r>
              <a:rPr lang="en-US" spc="300" dirty="0" smtClean="0">
                <a:latin typeface="Courier"/>
                <a:cs typeface="Courier"/>
              </a:rPr>
              <a:t>AAGCGT</a:t>
            </a:r>
          </a:p>
          <a:p>
            <a:r>
              <a:rPr lang="en-US" spc="300" dirty="0" smtClean="0">
                <a:latin typeface="Courier"/>
                <a:cs typeface="Courier"/>
              </a:rPr>
              <a:t>TTC</a:t>
            </a:r>
            <a:r>
              <a:rPr lang="en-US" spc="300" dirty="0" smtClean="0">
                <a:solidFill>
                  <a:srgbClr val="FF0000"/>
                </a:solidFill>
                <a:latin typeface="Courier"/>
                <a:cs typeface="Courier"/>
              </a:rPr>
              <a:t>G</a:t>
            </a:r>
            <a:r>
              <a:rPr lang="en-US" spc="300" dirty="0" smtClean="0">
                <a:latin typeface="Courier"/>
                <a:cs typeface="Courier"/>
              </a:rPr>
              <a:t>CA</a:t>
            </a:r>
            <a:endParaRPr lang="en-US" spc="300" dirty="0">
              <a:latin typeface="Courier"/>
              <a:cs typeface="Courier"/>
            </a:endParaRPr>
          </a:p>
        </p:txBody>
      </p:sp>
      <p:sp>
        <p:nvSpPr>
          <p:cNvPr id="28" name="TextBox 27"/>
          <p:cNvSpPr txBox="1"/>
          <p:nvPr/>
        </p:nvSpPr>
        <p:spPr>
          <a:xfrm rot="5400000">
            <a:off x="2717328" y="5133523"/>
            <a:ext cx="830144" cy="276999"/>
          </a:xfrm>
          <a:prstGeom prst="rect">
            <a:avLst/>
          </a:prstGeom>
          <a:noFill/>
        </p:spPr>
        <p:txBody>
          <a:bodyPr wrap="square" rtlCol="0">
            <a:spAutoFit/>
          </a:bodyPr>
          <a:lstStyle/>
          <a:p>
            <a:r>
              <a:rPr lang="en-US" sz="1200" dirty="0" smtClean="0">
                <a:solidFill>
                  <a:srgbClr val="FF0000"/>
                </a:solidFill>
                <a:latin typeface="Courier"/>
                <a:cs typeface="Courier"/>
              </a:rPr>
              <a:t>8-oxo</a:t>
            </a:r>
            <a:endParaRPr lang="en-US" sz="1200" dirty="0">
              <a:solidFill>
                <a:srgbClr val="FF0000"/>
              </a:solidFill>
              <a:latin typeface="Courier"/>
              <a:cs typeface="Courier"/>
            </a:endParaRPr>
          </a:p>
        </p:txBody>
      </p:sp>
      <p:cxnSp>
        <p:nvCxnSpPr>
          <p:cNvPr id="29" name="Straight Arrow Connector 28"/>
          <p:cNvCxnSpPr/>
          <p:nvPr/>
        </p:nvCxnSpPr>
        <p:spPr>
          <a:xfrm flipV="1">
            <a:off x="3607779" y="4175425"/>
            <a:ext cx="1117649" cy="38625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221225" y="3912766"/>
            <a:ext cx="1525478" cy="369332"/>
          </a:xfrm>
          <a:prstGeom prst="rect">
            <a:avLst/>
          </a:prstGeom>
          <a:noFill/>
        </p:spPr>
        <p:txBody>
          <a:bodyPr wrap="square" rtlCol="0">
            <a:spAutoFit/>
          </a:bodyPr>
          <a:lstStyle/>
          <a:p>
            <a:pPr algn="ctr"/>
            <a:r>
              <a:rPr lang="en-US" dirty="0" smtClean="0"/>
              <a:t>Replication</a:t>
            </a:r>
            <a:endParaRPr lang="en-US" dirty="0"/>
          </a:p>
        </p:txBody>
      </p:sp>
      <p:cxnSp>
        <p:nvCxnSpPr>
          <p:cNvPr id="31" name="Straight Arrow Connector 30"/>
          <p:cNvCxnSpPr/>
          <p:nvPr/>
        </p:nvCxnSpPr>
        <p:spPr>
          <a:xfrm>
            <a:off x="3607779" y="4901366"/>
            <a:ext cx="1117649" cy="38625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654196" y="4943168"/>
            <a:ext cx="1262954" cy="646331"/>
          </a:xfrm>
          <a:prstGeom prst="rect">
            <a:avLst/>
          </a:prstGeom>
          <a:noFill/>
        </p:spPr>
        <p:txBody>
          <a:bodyPr wrap="square" rtlCol="0">
            <a:spAutoFit/>
          </a:bodyPr>
          <a:lstStyle/>
          <a:p>
            <a:r>
              <a:rPr lang="en-US" b="1" spc="300" dirty="0" smtClean="0">
                <a:solidFill>
                  <a:srgbClr val="FF6600"/>
                </a:solidFill>
                <a:latin typeface="Courier"/>
                <a:cs typeface="Courier"/>
              </a:rPr>
              <a:t>AAGAGT</a:t>
            </a:r>
          </a:p>
          <a:p>
            <a:r>
              <a:rPr lang="en-US" spc="300" dirty="0" smtClean="0">
                <a:latin typeface="Courier"/>
                <a:cs typeface="Courier"/>
              </a:rPr>
              <a:t>TTC</a:t>
            </a:r>
            <a:r>
              <a:rPr lang="en-US" spc="300" dirty="0" smtClean="0">
                <a:solidFill>
                  <a:srgbClr val="FF0000"/>
                </a:solidFill>
                <a:latin typeface="Courier"/>
                <a:cs typeface="Courier"/>
              </a:rPr>
              <a:t>G</a:t>
            </a:r>
            <a:r>
              <a:rPr lang="en-US" spc="300" dirty="0" smtClean="0">
                <a:latin typeface="Courier"/>
                <a:cs typeface="Courier"/>
              </a:rPr>
              <a:t>CA</a:t>
            </a:r>
            <a:endParaRPr lang="en-US" spc="300" dirty="0">
              <a:latin typeface="Courier"/>
              <a:cs typeface="Courier"/>
            </a:endParaRPr>
          </a:p>
        </p:txBody>
      </p:sp>
      <p:sp>
        <p:nvSpPr>
          <p:cNvPr id="33" name="TextBox 32"/>
          <p:cNvSpPr txBox="1"/>
          <p:nvPr/>
        </p:nvSpPr>
        <p:spPr>
          <a:xfrm rot="5400000">
            <a:off x="4934451" y="5688697"/>
            <a:ext cx="830144" cy="276999"/>
          </a:xfrm>
          <a:prstGeom prst="rect">
            <a:avLst/>
          </a:prstGeom>
          <a:noFill/>
        </p:spPr>
        <p:txBody>
          <a:bodyPr wrap="square" rtlCol="0">
            <a:spAutoFit/>
          </a:bodyPr>
          <a:lstStyle/>
          <a:p>
            <a:r>
              <a:rPr lang="en-US" sz="1200" dirty="0" smtClean="0">
                <a:solidFill>
                  <a:srgbClr val="FF0000"/>
                </a:solidFill>
                <a:latin typeface="Courier"/>
                <a:cs typeface="Courier"/>
              </a:rPr>
              <a:t>8-oxo</a:t>
            </a:r>
            <a:endParaRPr lang="en-US" sz="1200" dirty="0">
              <a:solidFill>
                <a:srgbClr val="FF0000"/>
              </a:solidFill>
              <a:latin typeface="Courier"/>
              <a:cs typeface="Courier"/>
            </a:endParaRPr>
          </a:p>
        </p:txBody>
      </p:sp>
      <p:cxnSp>
        <p:nvCxnSpPr>
          <p:cNvPr id="34" name="Straight Arrow Connector 33"/>
          <p:cNvCxnSpPr/>
          <p:nvPr/>
        </p:nvCxnSpPr>
        <p:spPr>
          <a:xfrm>
            <a:off x="5824915" y="5136190"/>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568600" y="4674500"/>
            <a:ext cx="1525478" cy="369332"/>
          </a:xfrm>
          <a:prstGeom prst="rect">
            <a:avLst/>
          </a:prstGeom>
          <a:noFill/>
        </p:spPr>
        <p:txBody>
          <a:bodyPr wrap="square" rtlCol="0">
            <a:spAutoFit/>
          </a:bodyPr>
          <a:lstStyle/>
          <a:p>
            <a:pPr algn="ctr"/>
            <a:r>
              <a:rPr lang="en-US" dirty="0" smtClean="0"/>
              <a:t>Replication</a:t>
            </a:r>
            <a:endParaRPr lang="en-US" dirty="0"/>
          </a:p>
        </p:txBody>
      </p:sp>
      <p:sp>
        <p:nvSpPr>
          <p:cNvPr id="36" name="TextBox 35"/>
          <p:cNvSpPr txBox="1"/>
          <p:nvPr/>
        </p:nvSpPr>
        <p:spPr>
          <a:xfrm>
            <a:off x="6832727" y="4779983"/>
            <a:ext cx="1262954" cy="646331"/>
          </a:xfrm>
          <a:prstGeom prst="rect">
            <a:avLst/>
          </a:prstGeom>
          <a:noFill/>
        </p:spPr>
        <p:txBody>
          <a:bodyPr wrap="square" rtlCol="0">
            <a:spAutoFit/>
          </a:bodyPr>
          <a:lstStyle/>
          <a:p>
            <a:r>
              <a:rPr lang="en-US" b="1" spc="300" dirty="0" smtClean="0">
                <a:solidFill>
                  <a:srgbClr val="FF6600"/>
                </a:solidFill>
                <a:latin typeface="Courier"/>
                <a:cs typeface="Courier"/>
              </a:rPr>
              <a:t>AAGAGT</a:t>
            </a:r>
          </a:p>
          <a:p>
            <a:r>
              <a:rPr lang="en-US" b="1" spc="300" dirty="0" smtClean="0">
                <a:solidFill>
                  <a:srgbClr val="FF6600"/>
                </a:solidFill>
                <a:latin typeface="Courier"/>
                <a:cs typeface="Courier"/>
              </a:rPr>
              <a:t>TTCTCA</a:t>
            </a:r>
            <a:endParaRPr lang="en-US" b="1" spc="300" dirty="0">
              <a:solidFill>
                <a:srgbClr val="FF6600"/>
              </a:solidFill>
              <a:latin typeface="Courier"/>
              <a:cs typeface="Courier"/>
            </a:endParaRPr>
          </a:p>
        </p:txBody>
      </p:sp>
      <p:sp>
        <p:nvSpPr>
          <p:cNvPr id="37" name="Rectangle 36"/>
          <p:cNvSpPr/>
          <p:nvPr/>
        </p:nvSpPr>
        <p:spPr>
          <a:xfrm>
            <a:off x="7425028" y="4861066"/>
            <a:ext cx="184476" cy="526736"/>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7154230" y="5399764"/>
            <a:ext cx="1750753" cy="646331"/>
          </a:xfrm>
          <a:prstGeom prst="rect">
            <a:avLst/>
          </a:prstGeom>
          <a:noFill/>
        </p:spPr>
        <p:txBody>
          <a:bodyPr wrap="square" rtlCol="0">
            <a:spAutoFit/>
          </a:bodyPr>
          <a:lstStyle/>
          <a:p>
            <a:r>
              <a:rPr lang="en-US" dirty="0" smtClean="0"/>
              <a:t>C-&gt;A mutation</a:t>
            </a:r>
          </a:p>
          <a:p>
            <a:r>
              <a:rPr lang="en-US" dirty="0" smtClean="0"/>
              <a:t>(G-&gt;T mutation)</a:t>
            </a:r>
            <a:endParaRPr lang="en-US" dirty="0"/>
          </a:p>
        </p:txBody>
      </p:sp>
      <p:sp>
        <p:nvSpPr>
          <p:cNvPr id="39" name="TextBox 38"/>
          <p:cNvSpPr txBox="1"/>
          <p:nvPr/>
        </p:nvSpPr>
        <p:spPr>
          <a:xfrm>
            <a:off x="4640006" y="3823113"/>
            <a:ext cx="1262954" cy="646331"/>
          </a:xfrm>
          <a:prstGeom prst="rect">
            <a:avLst/>
          </a:prstGeom>
          <a:noFill/>
        </p:spPr>
        <p:txBody>
          <a:bodyPr wrap="square" rtlCol="0">
            <a:spAutoFit/>
          </a:bodyPr>
          <a:lstStyle/>
          <a:p>
            <a:r>
              <a:rPr lang="en-US" spc="300" dirty="0" smtClean="0">
                <a:latin typeface="Courier"/>
                <a:cs typeface="Courier"/>
              </a:rPr>
              <a:t>AAGCGT</a:t>
            </a:r>
          </a:p>
          <a:p>
            <a:r>
              <a:rPr lang="en-US" b="1" spc="300" dirty="0" smtClean="0">
                <a:solidFill>
                  <a:srgbClr val="FF6600"/>
                </a:solidFill>
                <a:latin typeface="Courier"/>
                <a:cs typeface="Courier"/>
              </a:rPr>
              <a:t>TTCGCA</a:t>
            </a:r>
            <a:endParaRPr lang="en-US" b="1" spc="300" dirty="0">
              <a:solidFill>
                <a:srgbClr val="FF6600"/>
              </a:solidFill>
              <a:latin typeface="Courier"/>
              <a:cs typeface="Courier"/>
            </a:endParaRPr>
          </a:p>
        </p:txBody>
      </p:sp>
    </p:spTree>
    <p:extLst>
      <p:ext uri="{BB962C8B-B14F-4D97-AF65-F5344CB8AC3E}">
        <p14:creationId xmlns:p14="http://schemas.microsoft.com/office/powerpoint/2010/main" val="1381105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065" y="339134"/>
            <a:ext cx="8535394" cy="1143000"/>
          </a:xfrm>
        </p:spPr>
        <p:txBody>
          <a:bodyPr>
            <a:noAutofit/>
          </a:bodyPr>
          <a:lstStyle/>
          <a:p>
            <a:r>
              <a:rPr lang="en-US" sz="3600" dirty="0" smtClean="0"/>
              <a:t>Enzymes and enzymatic activities that you should know (in no particular order, and not an exclusive list)</a:t>
            </a:r>
            <a:endParaRPr lang="en-US" sz="3600" dirty="0"/>
          </a:p>
        </p:txBody>
      </p:sp>
      <p:sp>
        <p:nvSpPr>
          <p:cNvPr id="3" name="Content Placeholder 2"/>
          <p:cNvSpPr>
            <a:spLocks noGrp="1"/>
          </p:cNvSpPr>
          <p:nvPr>
            <p:ph sz="half" idx="1"/>
          </p:nvPr>
        </p:nvSpPr>
        <p:spPr>
          <a:xfrm>
            <a:off x="457200" y="2012949"/>
            <a:ext cx="4315522" cy="4525963"/>
          </a:xfrm>
        </p:spPr>
        <p:txBody>
          <a:bodyPr>
            <a:normAutofit/>
          </a:bodyPr>
          <a:lstStyle/>
          <a:p>
            <a:r>
              <a:rPr lang="en-US" dirty="0" smtClean="0"/>
              <a:t>Reverse transcriptase</a:t>
            </a:r>
          </a:p>
          <a:p>
            <a:r>
              <a:rPr lang="en-US" dirty="0" smtClean="0"/>
              <a:t>DNA polymerases I and III</a:t>
            </a:r>
          </a:p>
          <a:p>
            <a:r>
              <a:rPr lang="en-US" dirty="0" smtClean="0"/>
              <a:t>DNA helicase</a:t>
            </a:r>
          </a:p>
          <a:p>
            <a:r>
              <a:rPr lang="en-US" dirty="0" smtClean="0"/>
              <a:t>Restriction endonuclease</a:t>
            </a:r>
          </a:p>
          <a:p>
            <a:r>
              <a:rPr lang="en-US" dirty="0" smtClean="0"/>
              <a:t>Endonuclease</a:t>
            </a:r>
          </a:p>
          <a:p>
            <a:r>
              <a:rPr lang="en-US" dirty="0" err="1" smtClean="0"/>
              <a:t>Exonuclease</a:t>
            </a:r>
            <a:endParaRPr lang="en-US" dirty="0" smtClean="0"/>
          </a:p>
          <a:p>
            <a:endParaRPr lang="en-US" dirty="0" smtClean="0"/>
          </a:p>
          <a:p>
            <a:endParaRPr lang="en-US" dirty="0"/>
          </a:p>
        </p:txBody>
      </p:sp>
      <p:sp>
        <p:nvSpPr>
          <p:cNvPr id="5" name="Content Placeholder 4"/>
          <p:cNvSpPr>
            <a:spLocks noGrp="1"/>
          </p:cNvSpPr>
          <p:nvPr>
            <p:ph sz="half" idx="2"/>
          </p:nvPr>
        </p:nvSpPr>
        <p:spPr>
          <a:xfrm>
            <a:off x="5105400" y="2012949"/>
            <a:ext cx="4038600" cy="4525963"/>
          </a:xfrm>
        </p:spPr>
        <p:txBody>
          <a:bodyPr>
            <a:normAutofit/>
          </a:bodyPr>
          <a:lstStyle/>
          <a:p>
            <a:r>
              <a:rPr lang="en-US" dirty="0" smtClean="0"/>
              <a:t>Topoisomerase</a:t>
            </a:r>
          </a:p>
          <a:p>
            <a:r>
              <a:rPr lang="en-US" dirty="0" smtClean="0"/>
              <a:t>DNA ligase</a:t>
            </a:r>
          </a:p>
          <a:p>
            <a:endParaRPr lang="en-US" dirty="0"/>
          </a:p>
        </p:txBody>
      </p:sp>
      <p:sp>
        <p:nvSpPr>
          <p:cNvPr id="4" name="Slide Number Placeholder 3"/>
          <p:cNvSpPr>
            <a:spLocks noGrp="1"/>
          </p:cNvSpPr>
          <p:nvPr>
            <p:ph type="sldNum" sz="quarter" idx="12"/>
          </p:nvPr>
        </p:nvSpPr>
        <p:spPr/>
        <p:txBody>
          <a:bodyPr/>
          <a:lstStyle/>
          <a:p>
            <a:fld id="{1058526A-BC05-4D43-8BB3-EF162D674D2B}" type="slidenum">
              <a:rPr lang="en-US" smtClean="0"/>
              <a:t>8</a:t>
            </a:fld>
            <a:endParaRPr lang="en-US"/>
          </a:p>
        </p:txBody>
      </p:sp>
    </p:spTree>
    <p:extLst>
      <p:ext uri="{BB962C8B-B14F-4D97-AF65-F5344CB8AC3E}">
        <p14:creationId xmlns:p14="http://schemas.microsoft.com/office/powerpoint/2010/main" val="18976413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77" y="24061"/>
            <a:ext cx="9080143" cy="1143000"/>
          </a:xfrm>
        </p:spPr>
        <p:txBody>
          <a:bodyPr>
            <a:normAutofit fontScale="90000"/>
          </a:bodyPr>
          <a:lstStyle/>
          <a:p>
            <a:r>
              <a:rPr lang="en-US" sz="3200" dirty="0" smtClean="0"/>
              <a:t>Damage that leads to replication fork stalling, followed by </a:t>
            </a:r>
            <a:r>
              <a:rPr lang="en-US" sz="3200" dirty="0" err="1" smtClean="0"/>
              <a:t>translesion</a:t>
            </a:r>
            <a:r>
              <a:rPr lang="en-US" sz="3200" dirty="0" smtClean="0"/>
              <a:t> synthesis (TLS) polymerase bypass or cell death</a:t>
            </a:r>
            <a:endParaRPr lang="en-US" sz="3200" dirty="0"/>
          </a:p>
        </p:txBody>
      </p:sp>
      <p:sp>
        <p:nvSpPr>
          <p:cNvPr id="3" name="TextBox 2"/>
          <p:cNvSpPr txBox="1"/>
          <p:nvPr/>
        </p:nvSpPr>
        <p:spPr>
          <a:xfrm>
            <a:off x="184477" y="1887219"/>
            <a:ext cx="1262954" cy="646331"/>
          </a:xfrm>
          <a:prstGeom prst="rect">
            <a:avLst/>
          </a:prstGeom>
          <a:noFill/>
        </p:spPr>
        <p:txBody>
          <a:bodyPr wrap="square" rtlCol="0">
            <a:spAutoFit/>
          </a:bodyPr>
          <a:lstStyle/>
          <a:p>
            <a:r>
              <a:rPr lang="en-US" spc="300" dirty="0" smtClean="0">
                <a:latin typeface="Courier"/>
                <a:cs typeface="Courier"/>
              </a:rPr>
              <a:t>AAG</a:t>
            </a:r>
            <a:r>
              <a:rPr lang="en-US" spc="300" dirty="0" smtClean="0">
                <a:solidFill>
                  <a:srgbClr val="FF0000"/>
                </a:solidFill>
                <a:latin typeface="Courier"/>
                <a:cs typeface="Courier"/>
              </a:rPr>
              <a:t>C</a:t>
            </a:r>
            <a:r>
              <a:rPr lang="en-US" spc="300" dirty="0" smtClean="0">
                <a:latin typeface="Courier"/>
                <a:cs typeface="Courier"/>
              </a:rPr>
              <a:t>GT</a:t>
            </a:r>
          </a:p>
          <a:p>
            <a:r>
              <a:rPr lang="en-US" spc="300" dirty="0" smtClean="0">
                <a:latin typeface="Courier"/>
                <a:cs typeface="Courier"/>
              </a:rPr>
              <a:t>TTCGCA</a:t>
            </a:r>
            <a:endParaRPr lang="en-US" spc="300" dirty="0">
              <a:latin typeface="Courier"/>
              <a:cs typeface="Courier"/>
            </a:endParaRPr>
          </a:p>
        </p:txBody>
      </p:sp>
      <p:sp>
        <p:nvSpPr>
          <p:cNvPr id="5" name="TextBox 4"/>
          <p:cNvSpPr txBox="1"/>
          <p:nvPr/>
        </p:nvSpPr>
        <p:spPr>
          <a:xfrm>
            <a:off x="2437073" y="1887219"/>
            <a:ext cx="1262954" cy="646331"/>
          </a:xfrm>
          <a:prstGeom prst="rect">
            <a:avLst/>
          </a:prstGeom>
          <a:noFill/>
        </p:spPr>
        <p:txBody>
          <a:bodyPr wrap="square" rtlCol="0">
            <a:spAutoFit/>
          </a:bodyPr>
          <a:lstStyle/>
          <a:p>
            <a:r>
              <a:rPr lang="en-US" spc="300" dirty="0" smtClean="0">
                <a:latin typeface="Courier"/>
                <a:cs typeface="Courier"/>
              </a:rPr>
              <a:t>AAG</a:t>
            </a:r>
            <a:r>
              <a:rPr lang="en-US" spc="300" dirty="0" smtClean="0">
                <a:solidFill>
                  <a:srgbClr val="FF0000"/>
                </a:solidFill>
                <a:latin typeface="Courier"/>
                <a:cs typeface="Courier"/>
              </a:rPr>
              <a:t>-</a:t>
            </a:r>
            <a:r>
              <a:rPr lang="en-US" spc="300" dirty="0" smtClean="0">
                <a:latin typeface="Courier"/>
                <a:cs typeface="Courier"/>
              </a:rPr>
              <a:t>GT</a:t>
            </a:r>
          </a:p>
          <a:p>
            <a:r>
              <a:rPr lang="en-US" spc="300" dirty="0" smtClean="0">
                <a:latin typeface="Courier"/>
                <a:cs typeface="Courier"/>
              </a:rPr>
              <a:t>TTCGCA</a:t>
            </a:r>
            <a:endParaRPr lang="en-US" spc="300" dirty="0">
              <a:latin typeface="Courier"/>
              <a:cs typeface="Courier"/>
            </a:endParaRPr>
          </a:p>
        </p:txBody>
      </p:sp>
      <p:cxnSp>
        <p:nvCxnSpPr>
          <p:cNvPr id="8" name="Straight Arrow Connector 7"/>
          <p:cNvCxnSpPr/>
          <p:nvPr/>
        </p:nvCxnSpPr>
        <p:spPr>
          <a:xfrm>
            <a:off x="1447431" y="2231178"/>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152828" y="1470501"/>
            <a:ext cx="1525478" cy="646331"/>
          </a:xfrm>
          <a:prstGeom prst="rect">
            <a:avLst/>
          </a:prstGeom>
          <a:noFill/>
        </p:spPr>
        <p:txBody>
          <a:bodyPr wrap="square" rtlCol="0">
            <a:spAutoFit/>
          </a:bodyPr>
          <a:lstStyle/>
          <a:p>
            <a:pPr algn="ctr"/>
            <a:r>
              <a:rPr lang="en-US" dirty="0" smtClean="0"/>
              <a:t>Loss of base</a:t>
            </a:r>
          </a:p>
          <a:p>
            <a:pPr algn="ctr"/>
            <a:r>
              <a:rPr lang="en-US" dirty="0" smtClean="0"/>
              <a:t>(</a:t>
            </a:r>
            <a:r>
              <a:rPr lang="en-US" dirty="0" err="1" smtClean="0"/>
              <a:t>abasic</a:t>
            </a:r>
            <a:r>
              <a:rPr lang="en-US" dirty="0" smtClean="0"/>
              <a:t> site)</a:t>
            </a:r>
            <a:endParaRPr lang="en-US" dirty="0"/>
          </a:p>
        </p:txBody>
      </p:sp>
      <p:cxnSp>
        <p:nvCxnSpPr>
          <p:cNvPr id="13" name="Straight Arrow Connector 12"/>
          <p:cNvCxnSpPr/>
          <p:nvPr/>
        </p:nvCxnSpPr>
        <p:spPr>
          <a:xfrm flipV="1">
            <a:off x="3607789" y="1701184"/>
            <a:ext cx="1117649" cy="38625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221235" y="1438525"/>
            <a:ext cx="1525478" cy="369332"/>
          </a:xfrm>
          <a:prstGeom prst="rect">
            <a:avLst/>
          </a:prstGeom>
          <a:noFill/>
        </p:spPr>
        <p:txBody>
          <a:bodyPr wrap="square" rtlCol="0">
            <a:spAutoFit/>
          </a:bodyPr>
          <a:lstStyle/>
          <a:p>
            <a:pPr algn="ctr"/>
            <a:r>
              <a:rPr lang="en-US" dirty="0" smtClean="0"/>
              <a:t>Replication</a:t>
            </a:r>
            <a:endParaRPr lang="en-US" dirty="0"/>
          </a:p>
        </p:txBody>
      </p:sp>
      <p:cxnSp>
        <p:nvCxnSpPr>
          <p:cNvPr id="16" name="Straight Arrow Connector 15"/>
          <p:cNvCxnSpPr/>
          <p:nvPr/>
        </p:nvCxnSpPr>
        <p:spPr>
          <a:xfrm>
            <a:off x="3607789" y="2427125"/>
            <a:ext cx="1117649" cy="38625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696766" y="1379583"/>
            <a:ext cx="1262954" cy="646331"/>
          </a:xfrm>
          <a:prstGeom prst="rect">
            <a:avLst/>
          </a:prstGeom>
          <a:noFill/>
        </p:spPr>
        <p:txBody>
          <a:bodyPr wrap="square" rtlCol="0">
            <a:spAutoFit/>
          </a:bodyPr>
          <a:lstStyle/>
          <a:p>
            <a:r>
              <a:rPr lang="en-US" spc="300" dirty="0" smtClean="0">
                <a:latin typeface="Courier"/>
                <a:cs typeface="Courier"/>
              </a:rPr>
              <a:t>AAG</a:t>
            </a:r>
            <a:r>
              <a:rPr lang="en-US" spc="300" dirty="0" smtClean="0">
                <a:solidFill>
                  <a:srgbClr val="FF0000"/>
                </a:solidFill>
                <a:latin typeface="Courier"/>
                <a:cs typeface="Courier"/>
              </a:rPr>
              <a:t>-</a:t>
            </a:r>
            <a:r>
              <a:rPr lang="en-US" spc="300" dirty="0" smtClean="0">
                <a:latin typeface="Courier"/>
                <a:cs typeface="Courier"/>
              </a:rPr>
              <a:t>GT</a:t>
            </a:r>
          </a:p>
          <a:p>
            <a:r>
              <a:rPr lang="en-US" b="1" spc="300" dirty="0" smtClean="0">
                <a:solidFill>
                  <a:srgbClr val="FF6600"/>
                </a:solidFill>
                <a:latin typeface="Courier"/>
                <a:cs typeface="Courier"/>
              </a:rPr>
              <a:t>TTCNCA</a:t>
            </a:r>
            <a:endParaRPr lang="en-US" b="1" spc="300" dirty="0">
              <a:solidFill>
                <a:srgbClr val="FF6600"/>
              </a:solidFill>
              <a:latin typeface="Courier"/>
              <a:cs typeface="Courier"/>
            </a:endParaRPr>
          </a:p>
        </p:txBody>
      </p:sp>
      <p:sp>
        <p:nvSpPr>
          <p:cNvPr id="21" name="TextBox 20"/>
          <p:cNvSpPr txBox="1"/>
          <p:nvPr/>
        </p:nvSpPr>
        <p:spPr>
          <a:xfrm>
            <a:off x="4696766" y="2461832"/>
            <a:ext cx="1262954" cy="646331"/>
          </a:xfrm>
          <a:prstGeom prst="rect">
            <a:avLst/>
          </a:prstGeom>
          <a:noFill/>
        </p:spPr>
        <p:txBody>
          <a:bodyPr wrap="square" rtlCol="0">
            <a:spAutoFit/>
          </a:bodyPr>
          <a:lstStyle/>
          <a:p>
            <a:r>
              <a:rPr lang="en-US" b="1" spc="300" dirty="0" smtClean="0">
                <a:solidFill>
                  <a:srgbClr val="FF6600"/>
                </a:solidFill>
                <a:latin typeface="Courier"/>
                <a:cs typeface="Courier"/>
              </a:rPr>
              <a:t>AAGCGT</a:t>
            </a:r>
          </a:p>
          <a:p>
            <a:r>
              <a:rPr lang="en-US" spc="300" dirty="0" smtClean="0">
                <a:latin typeface="Courier"/>
                <a:cs typeface="Courier"/>
              </a:rPr>
              <a:t>TTCGCA</a:t>
            </a:r>
            <a:endParaRPr lang="en-US" spc="300" dirty="0">
              <a:latin typeface="Courier"/>
              <a:cs typeface="Courier"/>
            </a:endParaRPr>
          </a:p>
        </p:txBody>
      </p:sp>
      <p:sp>
        <p:nvSpPr>
          <p:cNvPr id="24" name="TextBox 23"/>
          <p:cNvSpPr txBox="1"/>
          <p:nvPr/>
        </p:nvSpPr>
        <p:spPr>
          <a:xfrm>
            <a:off x="265925" y="4387994"/>
            <a:ext cx="1262954" cy="646331"/>
          </a:xfrm>
          <a:prstGeom prst="rect">
            <a:avLst/>
          </a:prstGeom>
          <a:noFill/>
        </p:spPr>
        <p:txBody>
          <a:bodyPr wrap="square" rtlCol="0">
            <a:spAutoFit/>
          </a:bodyPr>
          <a:lstStyle/>
          <a:p>
            <a:r>
              <a:rPr lang="en-US" spc="300" dirty="0" smtClean="0">
                <a:latin typeface="Courier"/>
                <a:cs typeface="Courier"/>
              </a:rPr>
              <a:t>AAGCGT</a:t>
            </a:r>
          </a:p>
          <a:p>
            <a:r>
              <a:rPr lang="en-US" spc="300" dirty="0" smtClean="0">
                <a:latin typeface="Courier"/>
                <a:cs typeface="Courier"/>
              </a:rPr>
              <a:t>TTCGCA</a:t>
            </a:r>
            <a:endParaRPr lang="en-US" spc="300" dirty="0">
              <a:latin typeface="Courier"/>
              <a:cs typeface="Courier"/>
            </a:endParaRPr>
          </a:p>
        </p:txBody>
      </p:sp>
      <p:cxnSp>
        <p:nvCxnSpPr>
          <p:cNvPr id="25" name="Straight Arrow Connector 24"/>
          <p:cNvCxnSpPr/>
          <p:nvPr/>
        </p:nvCxnSpPr>
        <p:spPr>
          <a:xfrm>
            <a:off x="1447431" y="4724858"/>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167018" y="4213823"/>
            <a:ext cx="1525478" cy="369332"/>
          </a:xfrm>
          <a:prstGeom prst="rect">
            <a:avLst/>
          </a:prstGeom>
          <a:noFill/>
        </p:spPr>
        <p:txBody>
          <a:bodyPr wrap="square" rtlCol="0">
            <a:spAutoFit/>
          </a:bodyPr>
          <a:lstStyle/>
          <a:p>
            <a:pPr algn="ctr"/>
            <a:r>
              <a:rPr lang="en-US" dirty="0" smtClean="0"/>
              <a:t>UV</a:t>
            </a:r>
            <a:endParaRPr lang="en-US" dirty="0"/>
          </a:p>
        </p:txBody>
      </p:sp>
      <p:sp>
        <p:nvSpPr>
          <p:cNvPr id="27" name="TextBox 26"/>
          <p:cNvSpPr txBox="1"/>
          <p:nvPr/>
        </p:nvSpPr>
        <p:spPr>
          <a:xfrm>
            <a:off x="2437073" y="4387994"/>
            <a:ext cx="1262954" cy="646331"/>
          </a:xfrm>
          <a:prstGeom prst="rect">
            <a:avLst/>
          </a:prstGeom>
          <a:noFill/>
        </p:spPr>
        <p:txBody>
          <a:bodyPr wrap="square" rtlCol="0">
            <a:spAutoFit/>
          </a:bodyPr>
          <a:lstStyle/>
          <a:p>
            <a:r>
              <a:rPr lang="en-US" spc="300" dirty="0" smtClean="0">
                <a:latin typeface="Courier"/>
                <a:cs typeface="Courier"/>
              </a:rPr>
              <a:t>AAGCGT</a:t>
            </a:r>
          </a:p>
          <a:p>
            <a:r>
              <a:rPr lang="en-US" spc="300" dirty="0" smtClean="0">
                <a:solidFill>
                  <a:srgbClr val="FF0000"/>
                </a:solidFill>
                <a:latin typeface="Courier"/>
                <a:cs typeface="Courier"/>
              </a:rPr>
              <a:t>TT</a:t>
            </a:r>
            <a:r>
              <a:rPr lang="en-US" spc="300" dirty="0" smtClean="0">
                <a:latin typeface="Courier"/>
                <a:cs typeface="Courier"/>
              </a:rPr>
              <a:t>C</a:t>
            </a:r>
            <a:r>
              <a:rPr lang="en-US" spc="300" dirty="0" smtClean="0">
                <a:solidFill>
                  <a:srgbClr val="000000"/>
                </a:solidFill>
                <a:latin typeface="Courier"/>
                <a:cs typeface="Courier"/>
              </a:rPr>
              <a:t>G</a:t>
            </a:r>
            <a:r>
              <a:rPr lang="en-US" spc="300" dirty="0" smtClean="0">
                <a:latin typeface="Courier"/>
                <a:cs typeface="Courier"/>
              </a:rPr>
              <a:t>CA</a:t>
            </a:r>
            <a:endParaRPr lang="en-US" spc="300" dirty="0">
              <a:latin typeface="Courier"/>
              <a:cs typeface="Courier"/>
            </a:endParaRPr>
          </a:p>
        </p:txBody>
      </p:sp>
      <p:cxnSp>
        <p:nvCxnSpPr>
          <p:cNvPr id="29" name="Straight Arrow Connector 28"/>
          <p:cNvCxnSpPr/>
          <p:nvPr/>
        </p:nvCxnSpPr>
        <p:spPr>
          <a:xfrm flipV="1">
            <a:off x="3607779" y="4175425"/>
            <a:ext cx="1117649" cy="38625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221225" y="3912766"/>
            <a:ext cx="1525478" cy="369332"/>
          </a:xfrm>
          <a:prstGeom prst="rect">
            <a:avLst/>
          </a:prstGeom>
          <a:noFill/>
        </p:spPr>
        <p:txBody>
          <a:bodyPr wrap="square" rtlCol="0">
            <a:spAutoFit/>
          </a:bodyPr>
          <a:lstStyle/>
          <a:p>
            <a:pPr algn="ctr"/>
            <a:r>
              <a:rPr lang="en-US" dirty="0" smtClean="0"/>
              <a:t>Replication</a:t>
            </a:r>
            <a:endParaRPr lang="en-US" dirty="0"/>
          </a:p>
        </p:txBody>
      </p:sp>
      <p:cxnSp>
        <p:nvCxnSpPr>
          <p:cNvPr id="31" name="Straight Arrow Connector 30"/>
          <p:cNvCxnSpPr/>
          <p:nvPr/>
        </p:nvCxnSpPr>
        <p:spPr>
          <a:xfrm>
            <a:off x="3607779" y="4901366"/>
            <a:ext cx="1117649" cy="38625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654196" y="4943168"/>
            <a:ext cx="1262954" cy="646331"/>
          </a:xfrm>
          <a:prstGeom prst="rect">
            <a:avLst/>
          </a:prstGeom>
          <a:noFill/>
        </p:spPr>
        <p:txBody>
          <a:bodyPr wrap="square" rtlCol="0">
            <a:spAutoFit/>
          </a:bodyPr>
          <a:lstStyle/>
          <a:p>
            <a:r>
              <a:rPr lang="en-US" b="1" spc="300" dirty="0" smtClean="0">
                <a:solidFill>
                  <a:srgbClr val="FF6600"/>
                </a:solidFill>
                <a:latin typeface="Courier"/>
                <a:cs typeface="Courier"/>
              </a:rPr>
              <a:t>NNGAGT</a:t>
            </a:r>
          </a:p>
          <a:p>
            <a:r>
              <a:rPr lang="en-US" spc="300" dirty="0" smtClean="0">
                <a:solidFill>
                  <a:srgbClr val="FF0000"/>
                </a:solidFill>
                <a:latin typeface="Courier"/>
                <a:cs typeface="Courier"/>
              </a:rPr>
              <a:t>TT</a:t>
            </a:r>
            <a:r>
              <a:rPr lang="en-US" spc="300" dirty="0" smtClean="0">
                <a:latin typeface="Courier"/>
                <a:cs typeface="Courier"/>
              </a:rPr>
              <a:t>CGCA</a:t>
            </a:r>
            <a:endParaRPr lang="en-US" spc="300" dirty="0">
              <a:latin typeface="Courier"/>
              <a:cs typeface="Courier"/>
            </a:endParaRPr>
          </a:p>
        </p:txBody>
      </p:sp>
      <p:sp>
        <p:nvSpPr>
          <p:cNvPr id="39" name="TextBox 38"/>
          <p:cNvSpPr txBox="1"/>
          <p:nvPr/>
        </p:nvSpPr>
        <p:spPr>
          <a:xfrm>
            <a:off x="4640006" y="3823113"/>
            <a:ext cx="1262954" cy="646331"/>
          </a:xfrm>
          <a:prstGeom prst="rect">
            <a:avLst/>
          </a:prstGeom>
          <a:noFill/>
        </p:spPr>
        <p:txBody>
          <a:bodyPr wrap="square" rtlCol="0">
            <a:spAutoFit/>
          </a:bodyPr>
          <a:lstStyle/>
          <a:p>
            <a:r>
              <a:rPr lang="en-US" spc="300" dirty="0" smtClean="0">
                <a:latin typeface="Courier"/>
                <a:cs typeface="Courier"/>
              </a:rPr>
              <a:t>AAGCGT</a:t>
            </a:r>
          </a:p>
          <a:p>
            <a:r>
              <a:rPr lang="en-US" b="1" spc="300" dirty="0" smtClean="0">
                <a:solidFill>
                  <a:srgbClr val="FF6600"/>
                </a:solidFill>
                <a:latin typeface="Courier"/>
                <a:cs typeface="Courier"/>
              </a:rPr>
              <a:t>TTCGCA</a:t>
            </a:r>
            <a:endParaRPr lang="en-US" b="1" spc="300" dirty="0">
              <a:solidFill>
                <a:srgbClr val="FF6600"/>
              </a:solidFill>
              <a:latin typeface="Courier"/>
              <a:cs typeface="Courier"/>
            </a:endParaRPr>
          </a:p>
        </p:txBody>
      </p:sp>
      <p:sp>
        <p:nvSpPr>
          <p:cNvPr id="40" name="TextBox 39"/>
          <p:cNvSpPr txBox="1"/>
          <p:nvPr/>
        </p:nvSpPr>
        <p:spPr>
          <a:xfrm>
            <a:off x="5902960" y="1564053"/>
            <a:ext cx="3155900" cy="646331"/>
          </a:xfrm>
          <a:prstGeom prst="rect">
            <a:avLst/>
          </a:prstGeom>
          <a:noFill/>
        </p:spPr>
        <p:txBody>
          <a:bodyPr wrap="square" rtlCol="0">
            <a:spAutoFit/>
          </a:bodyPr>
          <a:lstStyle/>
          <a:p>
            <a:pPr algn="ctr"/>
            <a:r>
              <a:rPr lang="en-US" dirty="0" smtClean="0"/>
              <a:t>(N=base incorporated by error-prone TLS polymerase)</a:t>
            </a:r>
            <a:endParaRPr lang="en-US" dirty="0"/>
          </a:p>
        </p:txBody>
      </p:sp>
      <p:grpSp>
        <p:nvGrpSpPr>
          <p:cNvPr id="15" name="Group 14"/>
          <p:cNvGrpSpPr/>
          <p:nvPr/>
        </p:nvGrpSpPr>
        <p:grpSpPr>
          <a:xfrm>
            <a:off x="2639430" y="4937959"/>
            <a:ext cx="67262" cy="101278"/>
            <a:chOff x="2639430" y="4937959"/>
            <a:chExt cx="67262" cy="101278"/>
          </a:xfrm>
        </p:grpSpPr>
        <p:cxnSp>
          <p:nvCxnSpPr>
            <p:cNvPr id="6" name="Straight Connector 5"/>
            <p:cNvCxnSpPr/>
            <p:nvPr/>
          </p:nvCxnSpPr>
          <p:spPr>
            <a:xfrm>
              <a:off x="2639430" y="4937959"/>
              <a:ext cx="35477" cy="10127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2671215" y="4937959"/>
              <a:ext cx="35477" cy="10127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5846206" y="5667761"/>
            <a:ext cx="3155900" cy="646331"/>
          </a:xfrm>
          <a:prstGeom prst="rect">
            <a:avLst/>
          </a:prstGeom>
          <a:noFill/>
        </p:spPr>
        <p:txBody>
          <a:bodyPr wrap="square" rtlCol="0">
            <a:spAutoFit/>
          </a:bodyPr>
          <a:lstStyle/>
          <a:p>
            <a:pPr algn="ctr"/>
            <a:r>
              <a:rPr lang="en-US" dirty="0" smtClean="0"/>
              <a:t>(N=base incorporated by error-prone TLS polymerase)</a:t>
            </a:r>
            <a:endParaRPr lang="en-US" dirty="0"/>
          </a:p>
        </p:txBody>
      </p:sp>
      <p:grpSp>
        <p:nvGrpSpPr>
          <p:cNvPr id="43" name="Group 42"/>
          <p:cNvGrpSpPr/>
          <p:nvPr/>
        </p:nvGrpSpPr>
        <p:grpSpPr>
          <a:xfrm>
            <a:off x="4849452" y="5495535"/>
            <a:ext cx="67262" cy="101278"/>
            <a:chOff x="2639430" y="4937959"/>
            <a:chExt cx="67262" cy="101278"/>
          </a:xfrm>
        </p:grpSpPr>
        <p:cxnSp>
          <p:nvCxnSpPr>
            <p:cNvPr id="44" name="Straight Connector 43"/>
            <p:cNvCxnSpPr/>
            <p:nvPr/>
          </p:nvCxnSpPr>
          <p:spPr>
            <a:xfrm>
              <a:off x="2639430" y="4937959"/>
              <a:ext cx="35477" cy="10127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2671215" y="4937959"/>
              <a:ext cx="35477" cy="10127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cxnSp>
        <p:nvCxnSpPr>
          <p:cNvPr id="46" name="Straight Arrow Connector 45"/>
          <p:cNvCxnSpPr/>
          <p:nvPr/>
        </p:nvCxnSpPr>
        <p:spPr>
          <a:xfrm>
            <a:off x="5810725" y="5150380"/>
            <a:ext cx="9144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554410" y="4688690"/>
            <a:ext cx="1525478" cy="369332"/>
          </a:xfrm>
          <a:prstGeom prst="rect">
            <a:avLst/>
          </a:prstGeom>
          <a:noFill/>
        </p:spPr>
        <p:txBody>
          <a:bodyPr wrap="square" rtlCol="0">
            <a:spAutoFit/>
          </a:bodyPr>
          <a:lstStyle/>
          <a:p>
            <a:pPr algn="ctr"/>
            <a:r>
              <a:rPr lang="en-US" dirty="0" smtClean="0"/>
              <a:t>Replication</a:t>
            </a:r>
            <a:endParaRPr lang="en-US" dirty="0"/>
          </a:p>
        </p:txBody>
      </p:sp>
      <p:sp>
        <p:nvSpPr>
          <p:cNvPr id="48" name="TextBox 47"/>
          <p:cNvSpPr txBox="1"/>
          <p:nvPr/>
        </p:nvSpPr>
        <p:spPr>
          <a:xfrm>
            <a:off x="6818537" y="4794173"/>
            <a:ext cx="1262954" cy="646331"/>
          </a:xfrm>
          <a:prstGeom prst="rect">
            <a:avLst/>
          </a:prstGeom>
          <a:noFill/>
        </p:spPr>
        <p:txBody>
          <a:bodyPr wrap="square" rtlCol="0">
            <a:spAutoFit/>
          </a:bodyPr>
          <a:lstStyle/>
          <a:p>
            <a:r>
              <a:rPr lang="en-US" b="1" spc="300" dirty="0" smtClean="0">
                <a:solidFill>
                  <a:srgbClr val="FF6600"/>
                </a:solidFill>
                <a:latin typeface="Courier"/>
                <a:cs typeface="Courier"/>
              </a:rPr>
              <a:t>NNGAGT</a:t>
            </a:r>
          </a:p>
          <a:p>
            <a:r>
              <a:rPr lang="en-US" b="1" spc="300" dirty="0" smtClean="0">
                <a:solidFill>
                  <a:srgbClr val="FF6600"/>
                </a:solidFill>
                <a:latin typeface="Courier"/>
                <a:cs typeface="Courier"/>
              </a:rPr>
              <a:t>NNCTCA</a:t>
            </a:r>
            <a:endParaRPr lang="en-US" b="1" spc="300" dirty="0">
              <a:solidFill>
                <a:srgbClr val="FF6600"/>
              </a:solidFill>
              <a:latin typeface="Courier"/>
              <a:cs typeface="Courier"/>
            </a:endParaRPr>
          </a:p>
        </p:txBody>
      </p:sp>
    </p:spTree>
    <p:extLst>
      <p:ext uri="{BB962C8B-B14F-4D97-AF65-F5344CB8AC3E}">
        <p14:creationId xmlns:p14="http://schemas.microsoft.com/office/powerpoint/2010/main" val="194192719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16255"/>
            <a:ext cx="8229600" cy="1143000"/>
          </a:xfrm>
        </p:spPr>
        <p:txBody>
          <a:bodyPr>
            <a:normAutofit fontScale="90000"/>
          </a:bodyPr>
          <a:lstStyle/>
          <a:p>
            <a:pPr algn="l"/>
            <a:r>
              <a:rPr lang="en-US" dirty="0" smtClean="0"/>
              <a:t>Pathways for repairing or tolerating DNA damage</a:t>
            </a:r>
            <a:br>
              <a:rPr lang="en-US" dirty="0" smtClean="0"/>
            </a:br>
            <a:endParaRPr lang="en-US" sz="2700" dirty="0"/>
          </a:p>
        </p:txBody>
      </p:sp>
      <p:sp>
        <p:nvSpPr>
          <p:cNvPr id="5" name="Content Placeholder 4"/>
          <p:cNvSpPr>
            <a:spLocks noGrp="1"/>
          </p:cNvSpPr>
          <p:nvPr>
            <p:ph idx="1"/>
          </p:nvPr>
        </p:nvSpPr>
        <p:spPr>
          <a:xfrm>
            <a:off x="457200" y="2059406"/>
            <a:ext cx="8229600" cy="4437810"/>
          </a:xfrm>
        </p:spPr>
        <p:txBody>
          <a:bodyPr>
            <a:normAutofit fontScale="77500" lnSpcReduction="20000"/>
          </a:bodyPr>
          <a:lstStyle/>
          <a:p>
            <a:r>
              <a:rPr lang="en-US" dirty="0" err="1" smtClean="0"/>
              <a:t>Translesion</a:t>
            </a:r>
            <a:r>
              <a:rPr lang="en-US" dirty="0" smtClean="0"/>
              <a:t> synthesis polymerases (what they are, how they work, consequences for the cell)</a:t>
            </a:r>
          </a:p>
          <a:p>
            <a:r>
              <a:rPr lang="en-US" dirty="0" smtClean="0"/>
              <a:t>High-fidelity repair of damaged, </a:t>
            </a:r>
            <a:r>
              <a:rPr lang="en-US" dirty="0" err="1" smtClean="0"/>
              <a:t>mispaired</a:t>
            </a:r>
            <a:r>
              <a:rPr lang="en-US" dirty="0" smtClean="0"/>
              <a:t>, or missing bases:</a:t>
            </a:r>
          </a:p>
          <a:p>
            <a:pPr lvl="1"/>
            <a:r>
              <a:rPr lang="en-US" dirty="0" smtClean="0"/>
              <a:t>Base excision repair</a:t>
            </a:r>
          </a:p>
          <a:p>
            <a:pPr lvl="1"/>
            <a:r>
              <a:rPr lang="en-US" dirty="0" smtClean="0"/>
              <a:t>Nucleotide excision repair</a:t>
            </a:r>
          </a:p>
          <a:p>
            <a:pPr lvl="1"/>
            <a:r>
              <a:rPr lang="en-US" dirty="0" smtClean="0"/>
              <a:t>Mismatch repair</a:t>
            </a:r>
          </a:p>
          <a:p>
            <a:r>
              <a:rPr lang="en-US" dirty="0" smtClean="0"/>
              <a:t>Repair of double strand breaks:</a:t>
            </a:r>
          </a:p>
          <a:p>
            <a:pPr lvl="1"/>
            <a:r>
              <a:rPr lang="en-US" dirty="0" smtClean="0"/>
              <a:t>Homologous recombination (high fidelity, all organisms, requires replicated chromosome or access to homologous chromosome)</a:t>
            </a:r>
          </a:p>
          <a:p>
            <a:pPr lvl="1"/>
            <a:r>
              <a:rPr lang="en-US" dirty="0" smtClean="0"/>
              <a:t>Non-homologous end joining (low-fidelity, primarily eukaryotes)</a:t>
            </a:r>
          </a:p>
        </p:txBody>
      </p:sp>
    </p:spTree>
    <p:extLst>
      <p:ext uri="{BB962C8B-B14F-4D97-AF65-F5344CB8AC3E}">
        <p14:creationId xmlns:p14="http://schemas.microsoft.com/office/powerpoint/2010/main" val="51389925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0494" y="235511"/>
            <a:ext cx="5713506" cy="1143000"/>
          </a:xfrm>
        </p:spPr>
        <p:txBody>
          <a:bodyPr>
            <a:normAutofit fontScale="90000"/>
          </a:bodyPr>
          <a:lstStyle/>
          <a:p>
            <a:r>
              <a:rPr lang="en-US" dirty="0" smtClean="0"/>
              <a:t>Homologous recombination</a:t>
            </a:r>
            <a:endParaRPr lang="en-US" dirty="0"/>
          </a:p>
        </p:txBody>
      </p:sp>
      <p:pic>
        <p:nvPicPr>
          <p:cNvPr id="4" name="Picture 3" descr="Figure 13-2.jpg"/>
          <p:cNvPicPr>
            <a:picLocks noChangeAspect="1"/>
          </p:cNvPicPr>
          <p:nvPr/>
        </p:nvPicPr>
        <p:blipFill>
          <a:blip r:embed="rId2"/>
          <a:stretch>
            <a:fillRect/>
          </a:stretch>
        </p:blipFill>
        <p:spPr>
          <a:xfrm>
            <a:off x="220569" y="274638"/>
            <a:ext cx="3901440" cy="6406896"/>
          </a:xfrm>
          <a:prstGeom prst="rect">
            <a:avLst/>
          </a:prstGeom>
        </p:spPr>
      </p:pic>
      <p:sp>
        <p:nvSpPr>
          <p:cNvPr id="6" name="TextBox 5"/>
          <p:cNvSpPr txBox="1"/>
          <p:nvPr/>
        </p:nvSpPr>
        <p:spPr>
          <a:xfrm>
            <a:off x="5402071" y="2382194"/>
            <a:ext cx="2927055" cy="1477328"/>
          </a:xfrm>
          <a:prstGeom prst="rect">
            <a:avLst/>
          </a:prstGeom>
          <a:noFill/>
        </p:spPr>
        <p:txBody>
          <a:bodyPr wrap="square" rtlCol="0">
            <a:spAutoFit/>
          </a:bodyPr>
          <a:lstStyle/>
          <a:p>
            <a:pPr algn="ctr"/>
            <a:r>
              <a:rPr lang="en-US" dirty="0" smtClean="0"/>
              <a:t>Be prepared to describe what is happening at each step if given an unlabeled figure, or what will happen </a:t>
            </a:r>
            <a:r>
              <a:rPr lang="en-US" smtClean="0"/>
              <a:t>next if given part of a figure.</a:t>
            </a:r>
            <a:endParaRPr lang="en-US" dirty="0"/>
          </a:p>
        </p:txBody>
      </p:sp>
    </p:spTree>
    <p:extLst>
      <p:ext uri="{BB962C8B-B14F-4D97-AF65-F5344CB8AC3E}">
        <p14:creationId xmlns:p14="http://schemas.microsoft.com/office/powerpoint/2010/main" val="207310142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ure_13_03.jpg"/>
          <p:cNvPicPr>
            <a:picLocks noChangeAspect="1"/>
          </p:cNvPicPr>
          <p:nvPr/>
        </p:nvPicPr>
        <p:blipFill>
          <a:blip r:embed="rId2"/>
          <a:stretch>
            <a:fillRect/>
          </a:stretch>
        </p:blipFill>
        <p:spPr>
          <a:xfrm>
            <a:off x="84068" y="493059"/>
            <a:ext cx="6692852" cy="6096000"/>
          </a:xfrm>
          <a:prstGeom prst="rect">
            <a:avLst/>
          </a:prstGeom>
        </p:spPr>
      </p:pic>
      <p:sp>
        <p:nvSpPr>
          <p:cNvPr id="6" name="Title 1"/>
          <p:cNvSpPr>
            <a:spLocks noGrp="1"/>
          </p:cNvSpPr>
          <p:nvPr>
            <p:ph type="title"/>
          </p:nvPr>
        </p:nvSpPr>
        <p:spPr>
          <a:xfrm>
            <a:off x="4381650" y="235511"/>
            <a:ext cx="4790539" cy="1143000"/>
          </a:xfrm>
        </p:spPr>
        <p:txBody>
          <a:bodyPr>
            <a:normAutofit fontScale="90000"/>
          </a:bodyPr>
          <a:lstStyle/>
          <a:p>
            <a:r>
              <a:rPr lang="en-US" dirty="0" smtClean="0"/>
              <a:t>Homologous recombination</a:t>
            </a:r>
            <a:endParaRPr lang="en-US" dirty="0"/>
          </a:p>
        </p:txBody>
      </p:sp>
      <p:sp>
        <p:nvSpPr>
          <p:cNvPr id="8" name="TextBox 7"/>
          <p:cNvSpPr txBox="1"/>
          <p:nvPr/>
        </p:nvSpPr>
        <p:spPr>
          <a:xfrm>
            <a:off x="5458055" y="1859680"/>
            <a:ext cx="2927055" cy="1477328"/>
          </a:xfrm>
          <a:prstGeom prst="rect">
            <a:avLst/>
          </a:prstGeom>
          <a:noFill/>
        </p:spPr>
        <p:txBody>
          <a:bodyPr wrap="square" rtlCol="0">
            <a:spAutoFit/>
          </a:bodyPr>
          <a:lstStyle/>
          <a:p>
            <a:pPr algn="ctr"/>
            <a:r>
              <a:rPr lang="en-US" dirty="0" smtClean="0"/>
              <a:t>Be prepared to describe what is happening at each step if given an unlabeled figure, or what will happen </a:t>
            </a:r>
            <a:r>
              <a:rPr lang="en-US" smtClean="0"/>
              <a:t>next if given part of a figure.</a:t>
            </a:r>
            <a:endParaRPr lang="en-US" dirty="0"/>
          </a:p>
        </p:txBody>
      </p:sp>
      <p:sp>
        <p:nvSpPr>
          <p:cNvPr id="9" name="TextBox 8"/>
          <p:cNvSpPr txBox="1"/>
          <p:nvPr/>
        </p:nvSpPr>
        <p:spPr>
          <a:xfrm>
            <a:off x="6835875" y="4127019"/>
            <a:ext cx="2308125" cy="1477328"/>
          </a:xfrm>
          <a:prstGeom prst="rect">
            <a:avLst/>
          </a:prstGeom>
          <a:noFill/>
        </p:spPr>
        <p:txBody>
          <a:bodyPr wrap="square" rtlCol="0">
            <a:spAutoFit/>
          </a:bodyPr>
          <a:lstStyle/>
          <a:p>
            <a:r>
              <a:rPr lang="en-US" dirty="0" smtClean="0">
                <a:solidFill>
                  <a:srgbClr val="FF0000"/>
                </a:solidFill>
              </a:rPr>
              <a:t>Know the roles of recombinases </a:t>
            </a:r>
            <a:r>
              <a:rPr lang="en-US" dirty="0" err="1" smtClean="0">
                <a:solidFill>
                  <a:srgbClr val="FF0000"/>
                </a:solidFill>
              </a:rPr>
              <a:t>RecA</a:t>
            </a:r>
            <a:r>
              <a:rPr lang="en-US" dirty="0" smtClean="0">
                <a:solidFill>
                  <a:srgbClr val="FF0000"/>
                </a:solidFill>
              </a:rPr>
              <a:t> and RAD51, and Holliday junction resolvases.</a:t>
            </a:r>
            <a:endParaRPr lang="en-US" dirty="0">
              <a:solidFill>
                <a:srgbClr val="FF0000"/>
              </a:solidFill>
            </a:endParaRPr>
          </a:p>
        </p:txBody>
      </p:sp>
    </p:spTree>
    <p:extLst>
      <p:ext uri="{BB962C8B-B14F-4D97-AF65-F5344CB8AC3E}">
        <p14:creationId xmlns:p14="http://schemas.microsoft.com/office/powerpoint/2010/main" val="184097785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Resolution of a single Holliday junction</a:t>
            </a:r>
            <a:endParaRPr lang="en-US" dirty="0"/>
          </a:p>
        </p:txBody>
      </p:sp>
      <p:pic>
        <p:nvPicPr>
          <p:cNvPr id="1026" name="Picture 2" descr="http://www.esrf.eu/files/live/sites/www/files/UsersAndScience/Publications/Highlights/2001/images/F0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0466" y="1910221"/>
            <a:ext cx="3532339" cy="34242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8599" y="6075123"/>
            <a:ext cx="8336071" cy="338554"/>
          </a:xfrm>
          <a:prstGeom prst="rect">
            <a:avLst/>
          </a:prstGeom>
          <a:noFill/>
        </p:spPr>
        <p:txBody>
          <a:bodyPr wrap="square" rtlCol="0">
            <a:spAutoFit/>
          </a:bodyPr>
          <a:lstStyle/>
          <a:p>
            <a:r>
              <a:rPr lang="en-US" sz="1600" dirty="0"/>
              <a:t>Graphic: http://</a:t>
            </a:r>
            <a:r>
              <a:rPr lang="en-US" sz="1600" dirty="0" err="1"/>
              <a:t>www.esrf.eu</a:t>
            </a:r>
            <a:r>
              <a:rPr lang="en-US" sz="1600" dirty="0"/>
              <a:t>/</a:t>
            </a:r>
            <a:r>
              <a:rPr lang="en-US" sz="1600" dirty="0" err="1"/>
              <a:t>UsersAndScience</a:t>
            </a:r>
            <a:r>
              <a:rPr lang="en-US" sz="1600" dirty="0"/>
              <a:t>/Publications/Highlights/2001/life-sciences/LS7.html</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113000" y="4230360"/>
              <a:ext cx="703080" cy="460080"/>
            </p14:xfrm>
          </p:contentPart>
        </mc:Choice>
        <mc:Fallback xmlns="">
          <p:pic>
            <p:nvPicPr>
              <p:cNvPr id="3" name="Ink 2"/>
              <p:cNvPicPr/>
              <p:nvPr/>
            </p:nvPicPr>
            <p:blipFill>
              <a:blip r:embed="rId4"/>
              <a:stretch>
                <a:fillRect/>
              </a:stretch>
            </p:blipFill>
            <p:spPr>
              <a:xfrm>
                <a:off x="4096440" y="4218840"/>
                <a:ext cx="731160" cy="488160"/>
              </a:xfrm>
              <a:prstGeom prst="rect">
                <a:avLst/>
              </a:prstGeom>
            </p:spPr>
          </p:pic>
        </mc:Fallback>
      </mc:AlternateContent>
    </p:spTree>
    <p:extLst>
      <p:ext uri="{BB962C8B-B14F-4D97-AF65-F5344CB8AC3E}">
        <p14:creationId xmlns:p14="http://schemas.microsoft.com/office/powerpoint/2010/main" val="37040620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5_05.jpg"/>
          <p:cNvPicPr>
            <a:picLocks noChangeAspect="1"/>
          </p:cNvPicPr>
          <p:nvPr/>
        </p:nvPicPr>
        <p:blipFill rotWithShape="1">
          <a:blip r:embed="rId2"/>
          <a:srcRect r="24222"/>
          <a:stretch/>
        </p:blipFill>
        <p:spPr>
          <a:xfrm>
            <a:off x="228000" y="2179733"/>
            <a:ext cx="8148642" cy="1881835"/>
          </a:xfrm>
          <a:prstGeom prst="rect">
            <a:avLst/>
          </a:prstGeom>
        </p:spPr>
      </p:pic>
      <p:pic>
        <p:nvPicPr>
          <p:cNvPr id="3" name="Picture 2" descr="figure_15_05.jpg"/>
          <p:cNvPicPr>
            <a:picLocks noChangeAspect="1"/>
          </p:cNvPicPr>
          <p:nvPr/>
        </p:nvPicPr>
        <p:blipFill rotWithShape="1">
          <a:blip r:embed="rId2"/>
          <a:srcRect l="97842"/>
          <a:stretch/>
        </p:blipFill>
        <p:spPr>
          <a:xfrm>
            <a:off x="8376642" y="2179733"/>
            <a:ext cx="232012" cy="1881835"/>
          </a:xfrm>
          <a:prstGeom prst="rect">
            <a:avLst/>
          </a:prstGeom>
        </p:spPr>
      </p:pic>
      <p:sp>
        <p:nvSpPr>
          <p:cNvPr id="4" name="TextBox 3"/>
          <p:cNvSpPr txBox="1"/>
          <p:nvPr/>
        </p:nvSpPr>
        <p:spPr>
          <a:xfrm>
            <a:off x="440880" y="186965"/>
            <a:ext cx="8297267" cy="1569660"/>
          </a:xfrm>
          <a:prstGeom prst="rect">
            <a:avLst/>
          </a:prstGeom>
          <a:solidFill>
            <a:schemeClr val="bg1"/>
          </a:solidFill>
        </p:spPr>
        <p:txBody>
          <a:bodyPr wrap="square" rtlCol="0">
            <a:spAutoFit/>
          </a:bodyPr>
          <a:lstStyle/>
          <a:p>
            <a:pPr algn="ctr"/>
            <a:r>
              <a:rPr lang="en-US" sz="3200" dirty="0" smtClean="0"/>
              <a:t>Transcription: the relationship between the coding strand, the template strand, and the RNA sequence</a:t>
            </a:r>
            <a:endParaRPr lang="en-US" sz="3200" b="1" dirty="0"/>
          </a:p>
        </p:txBody>
      </p:sp>
      <p:sp>
        <p:nvSpPr>
          <p:cNvPr id="5" name="Slide Number Placeholder 4"/>
          <p:cNvSpPr>
            <a:spLocks noGrp="1"/>
          </p:cNvSpPr>
          <p:nvPr>
            <p:ph type="sldNum" sz="quarter" idx="12"/>
          </p:nvPr>
        </p:nvSpPr>
        <p:spPr/>
        <p:txBody>
          <a:bodyPr/>
          <a:lstStyle/>
          <a:p>
            <a:fld id="{E9EFAE17-38F3-244D-A9B2-94C182E4B82E}" type="slidenum">
              <a:rPr lang="en-US" smtClean="0"/>
              <a:t>85</a:t>
            </a:fld>
            <a:endParaRPr lang="en-US"/>
          </a:p>
        </p:txBody>
      </p:sp>
    </p:spTree>
    <p:extLst>
      <p:ext uri="{BB962C8B-B14F-4D97-AF65-F5344CB8AC3E}">
        <p14:creationId xmlns:p14="http://schemas.microsoft.com/office/powerpoint/2010/main" val="200942800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5_03.jpg"/>
          <p:cNvPicPr>
            <a:picLocks noChangeAspect="1"/>
          </p:cNvPicPr>
          <p:nvPr/>
        </p:nvPicPr>
        <p:blipFill>
          <a:blip r:embed="rId2"/>
          <a:stretch>
            <a:fillRect/>
          </a:stretch>
        </p:blipFill>
        <p:spPr>
          <a:xfrm>
            <a:off x="1322832" y="732250"/>
            <a:ext cx="6498336" cy="6412992"/>
          </a:xfrm>
          <a:prstGeom prst="rect">
            <a:avLst/>
          </a:prstGeom>
        </p:spPr>
      </p:pic>
      <p:sp>
        <p:nvSpPr>
          <p:cNvPr id="3" name="TextBox 2"/>
          <p:cNvSpPr txBox="1"/>
          <p:nvPr/>
        </p:nvSpPr>
        <p:spPr>
          <a:xfrm>
            <a:off x="440880" y="81139"/>
            <a:ext cx="8297267" cy="646331"/>
          </a:xfrm>
          <a:prstGeom prst="rect">
            <a:avLst/>
          </a:prstGeom>
          <a:solidFill>
            <a:schemeClr val="bg1"/>
          </a:solidFill>
        </p:spPr>
        <p:txBody>
          <a:bodyPr wrap="square" rtlCol="0">
            <a:spAutoFit/>
          </a:bodyPr>
          <a:lstStyle/>
          <a:p>
            <a:pPr algn="ctr"/>
            <a:r>
              <a:rPr lang="en-US" sz="3600" dirty="0" smtClean="0"/>
              <a:t>The chemistry of RNA polymerase activity</a:t>
            </a:r>
            <a:endParaRPr lang="en-US" sz="3600" b="1" dirty="0"/>
          </a:p>
        </p:txBody>
      </p:sp>
      <p:sp>
        <p:nvSpPr>
          <p:cNvPr id="4" name="Slide Number Placeholder 3"/>
          <p:cNvSpPr>
            <a:spLocks noGrp="1"/>
          </p:cNvSpPr>
          <p:nvPr>
            <p:ph type="sldNum" sz="quarter" idx="12"/>
          </p:nvPr>
        </p:nvSpPr>
        <p:spPr/>
        <p:txBody>
          <a:bodyPr/>
          <a:lstStyle/>
          <a:p>
            <a:fld id="{E9EFAE17-38F3-244D-A9B2-94C182E4B82E}" type="slidenum">
              <a:rPr lang="en-US" smtClean="0"/>
              <a:t>86</a:t>
            </a:fld>
            <a:endParaRPr lang="en-US"/>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5160960" y="2707200"/>
              <a:ext cx="146520" cy="272880"/>
            </p14:xfrm>
          </p:contentPart>
        </mc:Choice>
        <mc:Fallback xmlns="">
          <p:pic>
            <p:nvPicPr>
              <p:cNvPr id="5" name="Ink 4"/>
              <p:cNvPicPr/>
              <p:nvPr/>
            </p:nvPicPr>
            <p:blipFill>
              <a:blip r:embed="rId4"/>
              <a:stretch>
                <a:fillRect/>
              </a:stretch>
            </p:blipFill>
            <p:spPr>
              <a:xfrm>
                <a:off x="5149800" y="2699280"/>
                <a:ext cx="169920" cy="291960"/>
              </a:xfrm>
              <a:prstGeom prst="rect">
                <a:avLst/>
              </a:prstGeom>
            </p:spPr>
          </p:pic>
        </mc:Fallback>
      </mc:AlternateContent>
    </p:spTree>
    <p:extLst>
      <p:ext uri="{BB962C8B-B14F-4D97-AF65-F5344CB8AC3E}">
        <p14:creationId xmlns:p14="http://schemas.microsoft.com/office/powerpoint/2010/main" val="11286977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key aspects of transcription</a:t>
            </a:r>
            <a:endParaRPr lang="en-US" dirty="0"/>
          </a:p>
        </p:txBody>
      </p:sp>
      <p:sp>
        <p:nvSpPr>
          <p:cNvPr id="3" name="Content Placeholder 2"/>
          <p:cNvSpPr>
            <a:spLocks noGrp="1"/>
          </p:cNvSpPr>
          <p:nvPr>
            <p:ph idx="1"/>
          </p:nvPr>
        </p:nvSpPr>
        <p:spPr>
          <a:xfrm>
            <a:off x="457200" y="1326502"/>
            <a:ext cx="8229600" cy="5292012"/>
          </a:xfrm>
        </p:spPr>
        <p:txBody>
          <a:bodyPr>
            <a:normAutofit fontScale="55000" lnSpcReduction="20000"/>
          </a:bodyPr>
          <a:lstStyle/>
          <a:p>
            <a:pPr>
              <a:spcAft>
                <a:spcPts val="1200"/>
              </a:spcAft>
            </a:pPr>
            <a:r>
              <a:rPr lang="en-US" dirty="0" smtClean="0"/>
              <a:t>Bacteria has one RNA Pol, eukaryotes have three – know names and functions</a:t>
            </a:r>
          </a:p>
          <a:p>
            <a:pPr>
              <a:spcAft>
                <a:spcPts val="1200"/>
              </a:spcAft>
            </a:pPr>
            <a:r>
              <a:rPr lang="en-US" dirty="0" smtClean="0"/>
              <a:t>RNA polymerases have little or no proofreading activity.</a:t>
            </a:r>
          </a:p>
          <a:p>
            <a:pPr>
              <a:spcAft>
                <a:spcPts val="1200"/>
              </a:spcAft>
            </a:pPr>
            <a:r>
              <a:rPr lang="en-US" dirty="0" smtClean="0"/>
              <a:t>Bacterial RNA pol requires a sigma factor to recognize, bind, and melt promoters and initiate transcription. Eukaryotic RNA Pol II requires general TFs (TBP</a:t>
            </a:r>
            <a:r>
              <a:rPr lang="en-US" dirty="0"/>
              <a:t> </a:t>
            </a:r>
            <a:r>
              <a:rPr lang="en-US" dirty="0" smtClean="0"/>
              <a:t>and others).</a:t>
            </a:r>
          </a:p>
          <a:p>
            <a:pPr>
              <a:spcAft>
                <a:spcPts val="1200"/>
              </a:spcAft>
            </a:pPr>
            <a:r>
              <a:rPr lang="en-US" dirty="0" smtClean="0"/>
              <a:t>Core promoters are bound by sigma/general TFs plus RNA pol.</a:t>
            </a:r>
          </a:p>
          <a:p>
            <a:pPr>
              <a:spcAft>
                <a:spcPts val="1200"/>
              </a:spcAft>
            </a:pPr>
            <a:r>
              <a:rPr lang="en-US" dirty="0" smtClean="0"/>
              <a:t>Upstream promoter regions and enhancers are bound by other TFs that can enhance, repress, and conditionally regulate transcription.</a:t>
            </a:r>
          </a:p>
          <a:p>
            <a:pPr>
              <a:spcAft>
                <a:spcPts val="1200"/>
              </a:spcAft>
            </a:pPr>
            <a:r>
              <a:rPr lang="en-US" dirty="0" smtClean="0"/>
              <a:t>Sigma and most general TFs are not needed for elongation and termination.</a:t>
            </a:r>
          </a:p>
          <a:p>
            <a:pPr>
              <a:spcAft>
                <a:spcPts val="1200"/>
              </a:spcAft>
            </a:pPr>
            <a:r>
              <a:rPr lang="en-US" dirty="0" smtClean="0"/>
              <a:t>Promoter sequences, the proteins required to initiate transcription, and mechanisms of termination are completely different in bacteria and eukaryotes, and mostly different between the three eukaryotic RNA polymerases.</a:t>
            </a:r>
          </a:p>
          <a:p>
            <a:pPr>
              <a:spcAft>
                <a:spcPts val="1200"/>
              </a:spcAft>
            </a:pPr>
            <a:r>
              <a:rPr lang="en-US" dirty="0" smtClean="0"/>
              <a:t>A bent arrow denotes the transcription start site (TSS).</a:t>
            </a:r>
          </a:p>
          <a:p>
            <a:pPr>
              <a:spcAft>
                <a:spcPts val="1200"/>
              </a:spcAft>
            </a:pPr>
            <a:r>
              <a:rPr lang="en-US" dirty="0" smtClean="0"/>
              <a:t>The positions of promoter elements are denoted by negative numbers counting backwards from the TSS.</a:t>
            </a:r>
            <a:endParaRPr lang="en-US" dirty="0"/>
          </a:p>
        </p:txBody>
      </p:sp>
    </p:spTree>
    <p:extLst>
      <p:ext uri="{BB962C8B-B14F-4D97-AF65-F5344CB8AC3E}">
        <p14:creationId xmlns:p14="http://schemas.microsoft.com/office/powerpoint/2010/main" val="129976138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5_10.jpg"/>
          <p:cNvPicPr>
            <a:picLocks noChangeAspect="1"/>
          </p:cNvPicPr>
          <p:nvPr/>
        </p:nvPicPr>
        <p:blipFill>
          <a:blip r:embed="rId2"/>
          <a:stretch>
            <a:fillRect/>
          </a:stretch>
        </p:blipFill>
        <p:spPr>
          <a:xfrm>
            <a:off x="304800" y="1051680"/>
            <a:ext cx="8534400" cy="6169152"/>
          </a:xfrm>
          <a:prstGeom prst="rect">
            <a:avLst/>
          </a:prstGeom>
        </p:spPr>
      </p:pic>
      <p:sp>
        <p:nvSpPr>
          <p:cNvPr id="3" name="TextBox 2"/>
          <p:cNvSpPr txBox="1"/>
          <p:nvPr/>
        </p:nvSpPr>
        <p:spPr>
          <a:xfrm>
            <a:off x="0" y="-9569"/>
            <a:ext cx="9144000" cy="584776"/>
          </a:xfrm>
          <a:prstGeom prst="rect">
            <a:avLst/>
          </a:prstGeom>
          <a:solidFill>
            <a:schemeClr val="bg1"/>
          </a:solidFill>
        </p:spPr>
        <p:txBody>
          <a:bodyPr wrap="square" rtlCol="0">
            <a:spAutoFit/>
          </a:bodyPr>
          <a:lstStyle/>
          <a:p>
            <a:pPr algn="ctr"/>
            <a:r>
              <a:rPr lang="en-US" sz="3200" dirty="0" smtClean="0"/>
              <a:t>Bacterial promoters are recognized by </a:t>
            </a:r>
            <a:r>
              <a:rPr lang="en-US" sz="3200" b="1" dirty="0" smtClean="0"/>
              <a:t>sigma factors</a:t>
            </a:r>
            <a:endParaRPr lang="en-US" sz="3200" b="1" dirty="0"/>
          </a:p>
        </p:txBody>
      </p:sp>
      <p:sp>
        <p:nvSpPr>
          <p:cNvPr id="4" name="Slide Number Placeholder 3"/>
          <p:cNvSpPr>
            <a:spLocks noGrp="1"/>
          </p:cNvSpPr>
          <p:nvPr>
            <p:ph type="sldNum" sz="quarter" idx="12"/>
          </p:nvPr>
        </p:nvSpPr>
        <p:spPr/>
        <p:txBody>
          <a:bodyPr/>
          <a:lstStyle/>
          <a:p>
            <a:fld id="{E9EFAE17-38F3-244D-A9B2-94C182E4B82E}" type="slidenum">
              <a:rPr lang="en-US" smtClean="0"/>
              <a:t>88</a:t>
            </a:fld>
            <a:endParaRPr lang="en-US"/>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70640" y="534600"/>
              <a:ext cx="8634600" cy="5726520"/>
            </p14:xfrm>
          </p:contentPart>
        </mc:Choice>
        <mc:Fallback xmlns="">
          <p:pic>
            <p:nvPicPr>
              <p:cNvPr id="5" name="Ink 4"/>
              <p:cNvPicPr/>
              <p:nvPr/>
            </p:nvPicPr>
            <p:blipFill>
              <a:blip r:embed="rId4"/>
              <a:stretch>
                <a:fillRect/>
              </a:stretch>
            </p:blipFill>
            <p:spPr>
              <a:xfrm>
                <a:off x="158400" y="520200"/>
                <a:ext cx="8656560" cy="5757480"/>
              </a:xfrm>
              <a:prstGeom prst="rect">
                <a:avLst/>
              </a:prstGeom>
            </p:spPr>
          </p:pic>
        </mc:Fallback>
      </mc:AlternateContent>
    </p:spTree>
    <p:extLst>
      <p:ext uri="{BB962C8B-B14F-4D97-AF65-F5344CB8AC3E}">
        <p14:creationId xmlns:p14="http://schemas.microsoft.com/office/powerpoint/2010/main" val="88597402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89</a:t>
            </a:fld>
            <a:endParaRPr lang="en-US"/>
          </a:p>
        </p:txBody>
      </p:sp>
      <p:pic>
        <p:nvPicPr>
          <p:cNvPr id="3" name="Picture 2" descr="Table 15-2-300.jpg"/>
          <p:cNvPicPr>
            <a:picLocks noChangeAspect="1"/>
          </p:cNvPicPr>
          <p:nvPr/>
        </p:nvPicPr>
        <p:blipFill rotWithShape="1">
          <a:blip r:embed="rId2"/>
          <a:srcRect b="28113"/>
          <a:stretch/>
        </p:blipFill>
        <p:spPr>
          <a:xfrm>
            <a:off x="134185" y="1935271"/>
            <a:ext cx="8892621" cy="3376691"/>
          </a:xfrm>
          <a:prstGeom prst="rect">
            <a:avLst/>
          </a:prstGeom>
        </p:spPr>
      </p:pic>
      <p:sp>
        <p:nvSpPr>
          <p:cNvPr id="4" name="TextBox 3"/>
          <p:cNvSpPr txBox="1"/>
          <p:nvPr/>
        </p:nvSpPr>
        <p:spPr>
          <a:xfrm>
            <a:off x="0" y="178021"/>
            <a:ext cx="9144000" cy="1569660"/>
          </a:xfrm>
          <a:prstGeom prst="rect">
            <a:avLst/>
          </a:prstGeom>
          <a:solidFill>
            <a:schemeClr val="bg1"/>
          </a:solidFill>
        </p:spPr>
        <p:txBody>
          <a:bodyPr wrap="square" rtlCol="0">
            <a:spAutoFit/>
          </a:bodyPr>
          <a:lstStyle/>
          <a:p>
            <a:pPr algn="ctr"/>
            <a:r>
              <a:rPr lang="en-US" sz="3200" dirty="0" smtClean="0"/>
              <a:t>Bacteria: Alternative sigma factors associate with RNA polymerase core to induce expression of stress-response genes</a:t>
            </a:r>
            <a:endParaRPr lang="en-US" sz="3200" b="1" dirty="0"/>
          </a:p>
        </p:txBody>
      </p:sp>
    </p:spTree>
    <p:extLst>
      <p:ext uri="{BB962C8B-B14F-4D97-AF65-F5344CB8AC3E}">
        <p14:creationId xmlns:p14="http://schemas.microsoft.com/office/powerpoint/2010/main" val="20613135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58526A-BC05-4D43-8BB3-EF162D674D2B}" type="slidenum">
              <a:rPr lang="en-US" smtClean="0"/>
              <a:t>9</a:t>
            </a:fld>
            <a:endParaRPr lang="en-US" dirty="0"/>
          </a:p>
        </p:txBody>
      </p:sp>
      <p:pic>
        <p:nvPicPr>
          <p:cNvPr id="5" name="Picture 4" descr="figure_03_01b.jpg"/>
          <p:cNvPicPr>
            <a:picLocks noChangeAspect="1"/>
          </p:cNvPicPr>
          <p:nvPr/>
        </p:nvPicPr>
        <p:blipFill>
          <a:blip r:embed="rId2"/>
          <a:stretch>
            <a:fillRect/>
          </a:stretch>
        </p:blipFill>
        <p:spPr>
          <a:xfrm>
            <a:off x="0" y="1051010"/>
            <a:ext cx="5921786" cy="5741676"/>
          </a:xfrm>
          <a:prstGeom prst="rect">
            <a:avLst/>
          </a:prstGeom>
        </p:spPr>
      </p:pic>
      <p:sp>
        <p:nvSpPr>
          <p:cNvPr id="6" name="TextBox 5"/>
          <p:cNvSpPr txBox="1"/>
          <p:nvPr/>
        </p:nvSpPr>
        <p:spPr>
          <a:xfrm>
            <a:off x="418353" y="164356"/>
            <a:ext cx="8367059" cy="584776"/>
          </a:xfrm>
          <a:prstGeom prst="rect">
            <a:avLst/>
          </a:prstGeom>
          <a:noFill/>
        </p:spPr>
        <p:txBody>
          <a:bodyPr wrap="square" rtlCol="0">
            <a:spAutoFit/>
          </a:bodyPr>
          <a:lstStyle/>
          <a:p>
            <a:pPr algn="ctr"/>
            <a:r>
              <a:rPr lang="en-US" sz="3200" dirty="0" smtClean="0"/>
              <a:t>The chemical structures of nucleic acids</a:t>
            </a:r>
            <a:endParaRPr lang="en-US" sz="3200" dirty="0"/>
          </a:p>
        </p:txBody>
      </p:sp>
      <p:sp>
        <p:nvSpPr>
          <p:cNvPr id="7" name="TextBox 6"/>
          <p:cNvSpPr txBox="1"/>
          <p:nvPr/>
        </p:nvSpPr>
        <p:spPr>
          <a:xfrm>
            <a:off x="5921786" y="1204686"/>
            <a:ext cx="2968214" cy="4247317"/>
          </a:xfrm>
          <a:prstGeom prst="rect">
            <a:avLst/>
          </a:prstGeom>
          <a:noFill/>
        </p:spPr>
        <p:txBody>
          <a:bodyPr wrap="square" rtlCol="0">
            <a:spAutoFit/>
          </a:bodyPr>
          <a:lstStyle/>
          <a:p>
            <a:pPr marL="285750" indent="-285750">
              <a:buFont typeface="Arial"/>
              <a:buChar char="•"/>
            </a:pPr>
            <a:r>
              <a:rPr lang="en-US" dirty="0" smtClean="0"/>
              <a:t>Be prepared to draw the chemical structure of a DNA or RNA backbone (don’t need to know base structures)</a:t>
            </a:r>
          </a:p>
          <a:p>
            <a:pPr marL="285750" indent="-285750">
              <a:buFont typeface="Arial"/>
              <a:buChar char="•"/>
            </a:pPr>
            <a:r>
              <a:rPr lang="en-US" dirty="0" smtClean="0"/>
              <a:t>Identify 5’ and 3’ ends, 5’, 2’, and 3’ carbons, 2’ and 3’ OHs</a:t>
            </a:r>
          </a:p>
          <a:p>
            <a:pPr marL="285750" indent="-285750">
              <a:buFont typeface="Arial"/>
              <a:buChar char="•"/>
            </a:pPr>
            <a:r>
              <a:rPr lang="en-US" dirty="0" smtClean="0"/>
              <a:t>Identify phosphodiester linkage </a:t>
            </a:r>
          </a:p>
          <a:p>
            <a:pPr marL="285750" indent="-285750">
              <a:buFont typeface="Arial"/>
              <a:buChar char="•"/>
            </a:pPr>
            <a:r>
              <a:rPr lang="en-US" dirty="0" smtClean="0"/>
              <a:t>Identify ribose or deoxyribose, phosphate group, hydroxyl group(s)</a:t>
            </a:r>
          </a:p>
          <a:p>
            <a:pPr marL="285750" indent="-285750">
              <a:buFont typeface="Arial"/>
              <a:buChar char="•"/>
            </a:pPr>
            <a:r>
              <a:rPr lang="en-US" dirty="0" smtClean="0"/>
              <a:t>Know differences between DNA and RNA</a:t>
            </a:r>
            <a:endParaRPr lang="en-US" dirty="0"/>
          </a:p>
        </p:txBody>
      </p:sp>
    </p:spTree>
    <p:extLst>
      <p:ext uri="{BB962C8B-B14F-4D97-AF65-F5344CB8AC3E}">
        <p14:creationId xmlns:p14="http://schemas.microsoft.com/office/powerpoint/2010/main" val="16986146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5_17a.jpg"/>
          <p:cNvPicPr>
            <a:picLocks noChangeAspect="1"/>
          </p:cNvPicPr>
          <p:nvPr/>
        </p:nvPicPr>
        <p:blipFill>
          <a:blip r:embed="rId2"/>
          <a:stretch>
            <a:fillRect/>
          </a:stretch>
        </p:blipFill>
        <p:spPr>
          <a:xfrm>
            <a:off x="246888" y="222503"/>
            <a:ext cx="3101162" cy="6897299"/>
          </a:xfrm>
          <a:prstGeom prst="rect">
            <a:avLst/>
          </a:prstGeom>
        </p:spPr>
      </p:pic>
      <p:sp>
        <p:nvSpPr>
          <p:cNvPr id="3" name="TextBox 2"/>
          <p:cNvSpPr txBox="1"/>
          <p:nvPr/>
        </p:nvSpPr>
        <p:spPr>
          <a:xfrm>
            <a:off x="3449069" y="137434"/>
            <a:ext cx="5651638" cy="1569660"/>
          </a:xfrm>
          <a:prstGeom prst="rect">
            <a:avLst/>
          </a:prstGeom>
          <a:solidFill>
            <a:schemeClr val="bg1"/>
          </a:solidFill>
        </p:spPr>
        <p:txBody>
          <a:bodyPr wrap="square" rtlCol="0">
            <a:spAutoFit/>
          </a:bodyPr>
          <a:lstStyle/>
          <a:p>
            <a:pPr algn="ctr"/>
            <a:r>
              <a:rPr lang="en-US" sz="3200" dirty="0" smtClean="0"/>
              <a:t>Bacteria: Rho-independent termination (caused by intrinsic terminators)</a:t>
            </a:r>
            <a:endParaRPr lang="en-US" sz="3200" b="1" dirty="0"/>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418" r="10853" b="65072"/>
          <a:stretch/>
        </p:blipFill>
        <p:spPr bwMode="auto">
          <a:xfrm>
            <a:off x="4344640" y="2127469"/>
            <a:ext cx="4157441" cy="243250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 name="TextBox 4"/>
          <p:cNvSpPr txBox="1"/>
          <p:nvPr/>
        </p:nvSpPr>
        <p:spPr>
          <a:xfrm>
            <a:off x="6508493" y="4644692"/>
            <a:ext cx="2592214" cy="523220"/>
          </a:xfrm>
          <a:prstGeom prst="rect">
            <a:avLst/>
          </a:prstGeom>
          <a:noFill/>
        </p:spPr>
        <p:txBody>
          <a:bodyPr wrap="square" rtlCol="0">
            <a:spAutoFit/>
          </a:bodyPr>
          <a:lstStyle/>
          <a:p>
            <a:r>
              <a:rPr lang="en-US" sz="1400" dirty="0" smtClean="0"/>
              <a:t>Park and Roberts,</a:t>
            </a:r>
            <a:r>
              <a:rPr lang="en-US" sz="1400" dirty="0"/>
              <a:t>  </a:t>
            </a:r>
            <a:r>
              <a:rPr lang="en-US" sz="1400" dirty="0" err="1" smtClean="0"/>
              <a:t>doi</a:t>
            </a:r>
            <a:r>
              <a:rPr lang="en-US" sz="1400" dirty="0"/>
              <a:t>: 10.1073/pnas.0600145103</a:t>
            </a:r>
          </a:p>
        </p:txBody>
      </p:sp>
      <p:sp>
        <p:nvSpPr>
          <p:cNvPr id="6" name="Slide Number Placeholder 5"/>
          <p:cNvSpPr>
            <a:spLocks noGrp="1"/>
          </p:cNvSpPr>
          <p:nvPr>
            <p:ph type="sldNum" sz="quarter" idx="12"/>
          </p:nvPr>
        </p:nvSpPr>
        <p:spPr/>
        <p:txBody>
          <a:bodyPr/>
          <a:lstStyle/>
          <a:p>
            <a:fld id="{E9EFAE17-38F3-244D-A9B2-94C182E4B82E}" type="slidenum">
              <a:rPr lang="en-US" smtClean="0"/>
              <a:t>90</a:t>
            </a:fld>
            <a:endParaRPr lang="en-US"/>
          </a:p>
        </p:txBody>
      </p:sp>
      <p:sp>
        <p:nvSpPr>
          <p:cNvPr id="7" name="TextBox 6"/>
          <p:cNvSpPr txBox="1"/>
          <p:nvPr/>
        </p:nvSpPr>
        <p:spPr>
          <a:xfrm>
            <a:off x="3645160" y="4260980"/>
            <a:ext cx="2438400" cy="1200329"/>
          </a:xfrm>
          <a:prstGeom prst="rect">
            <a:avLst/>
          </a:prstGeom>
          <a:noFill/>
        </p:spPr>
        <p:txBody>
          <a:bodyPr wrap="square" rtlCol="0">
            <a:spAutoFit/>
          </a:bodyPr>
          <a:lstStyle/>
          <a:p>
            <a:r>
              <a:rPr lang="en-US" dirty="0" smtClean="0"/>
              <a:t>An intrinsic terminator consists of a hairpin followed by a </a:t>
            </a:r>
            <a:r>
              <a:rPr lang="en-US" smtClean="0"/>
              <a:t>U-rich region.</a:t>
            </a:r>
            <a:endParaRPr lang="en-US"/>
          </a:p>
        </p:txBody>
      </p:sp>
    </p:spTree>
    <p:extLst>
      <p:ext uri="{BB962C8B-B14F-4D97-AF65-F5344CB8AC3E}">
        <p14:creationId xmlns:p14="http://schemas.microsoft.com/office/powerpoint/2010/main" val="129020446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5_17b.jpg"/>
          <p:cNvPicPr>
            <a:picLocks noChangeAspect="1"/>
          </p:cNvPicPr>
          <p:nvPr/>
        </p:nvPicPr>
        <p:blipFill>
          <a:blip r:embed="rId2"/>
          <a:stretch>
            <a:fillRect/>
          </a:stretch>
        </p:blipFill>
        <p:spPr>
          <a:xfrm>
            <a:off x="347738" y="222504"/>
            <a:ext cx="3375523" cy="6962844"/>
          </a:xfrm>
          <a:prstGeom prst="rect">
            <a:avLst/>
          </a:prstGeom>
        </p:spPr>
      </p:pic>
      <p:sp>
        <p:nvSpPr>
          <p:cNvPr id="3" name="Slide Number Placeholder 2"/>
          <p:cNvSpPr>
            <a:spLocks noGrp="1"/>
          </p:cNvSpPr>
          <p:nvPr>
            <p:ph type="sldNum" sz="quarter" idx="12"/>
          </p:nvPr>
        </p:nvSpPr>
        <p:spPr/>
        <p:txBody>
          <a:bodyPr/>
          <a:lstStyle/>
          <a:p>
            <a:fld id="{E9EFAE17-38F3-244D-A9B2-94C182E4B82E}" type="slidenum">
              <a:rPr lang="en-US" smtClean="0"/>
              <a:t>91</a:t>
            </a:fld>
            <a:endParaRPr lang="en-US"/>
          </a:p>
        </p:txBody>
      </p:sp>
      <p:sp>
        <p:nvSpPr>
          <p:cNvPr id="4" name="TextBox 3"/>
          <p:cNvSpPr txBox="1"/>
          <p:nvPr/>
        </p:nvSpPr>
        <p:spPr>
          <a:xfrm>
            <a:off x="3449069" y="252060"/>
            <a:ext cx="5651638" cy="1077218"/>
          </a:xfrm>
          <a:prstGeom prst="rect">
            <a:avLst/>
          </a:prstGeom>
          <a:solidFill>
            <a:schemeClr val="bg1"/>
          </a:solidFill>
        </p:spPr>
        <p:txBody>
          <a:bodyPr wrap="square" rtlCol="0">
            <a:spAutoFit/>
          </a:bodyPr>
          <a:lstStyle/>
          <a:p>
            <a:pPr algn="ctr"/>
            <a:r>
              <a:rPr lang="en-US" sz="3200" dirty="0" smtClean="0"/>
              <a:t>Bacteria: Rho-dependent termination</a:t>
            </a:r>
            <a:endParaRPr lang="en-US" sz="3200" b="1"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21760" y="1409760"/>
              <a:ext cx="838080" cy="406440"/>
            </p14:xfrm>
          </p:contentPart>
        </mc:Choice>
        <mc:Fallback xmlns="">
          <p:pic>
            <p:nvPicPr>
              <p:cNvPr id="5" name="Ink 4"/>
              <p:cNvPicPr/>
              <p:nvPr/>
            </p:nvPicPr>
            <p:blipFill>
              <a:blip r:embed="rId4"/>
              <a:stretch>
                <a:fillRect/>
              </a:stretch>
            </p:blipFill>
            <p:spPr>
              <a:xfrm>
                <a:off x="205560" y="1393200"/>
                <a:ext cx="871200" cy="439200"/>
              </a:xfrm>
              <a:prstGeom prst="rect">
                <a:avLst/>
              </a:prstGeom>
            </p:spPr>
          </p:pic>
        </mc:Fallback>
      </mc:AlternateContent>
      <p:sp>
        <p:nvSpPr>
          <p:cNvPr id="6" name="TextBox 5"/>
          <p:cNvSpPr txBox="1"/>
          <p:nvPr/>
        </p:nvSpPr>
        <p:spPr>
          <a:xfrm>
            <a:off x="4634205" y="2164702"/>
            <a:ext cx="2761860" cy="923330"/>
          </a:xfrm>
          <a:prstGeom prst="rect">
            <a:avLst/>
          </a:prstGeom>
          <a:noFill/>
        </p:spPr>
        <p:txBody>
          <a:bodyPr wrap="square" rtlCol="0">
            <a:spAutoFit/>
          </a:bodyPr>
          <a:lstStyle/>
          <a:p>
            <a:r>
              <a:rPr lang="en-US" dirty="0" smtClean="0"/>
              <a:t>Rho recognition sites are difficult to identify by sequence-gazing alone.</a:t>
            </a:r>
            <a:endParaRPr lang="en-US" dirty="0"/>
          </a:p>
        </p:txBody>
      </p:sp>
    </p:spTree>
    <p:extLst>
      <p:ext uri="{BB962C8B-B14F-4D97-AF65-F5344CB8AC3E}">
        <p14:creationId xmlns:p14="http://schemas.microsoft.com/office/powerpoint/2010/main" val="132404268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9EFAE17-38F3-244D-A9B2-94C182E4B82E}" type="slidenum">
              <a:rPr lang="en-US" smtClean="0"/>
              <a:t>92</a:t>
            </a:fld>
            <a:endParaRPr lang="en-US"/>
          </a:p>
        </p:txBody>
      </p:sp>
      <p:sp>
        <p:nvSpPr>
          <p:cNvPr id="4" name="TextBox 3"/>
          <p:cNvSpPr txBox="1"/>
          <p:nvPr/>
        </p:nvSpPr>
        <p:spPr>
          <a:xfrm>
            <a:off x="86586" y="136620"/>
            <a:ext cx="8970828" cy="1077218"/>
          </a:xfrm>
          <a:prstGeom prst="rect">
            <a:avLst/>
          </a:prstGeom>
          <a:solidFill>
            <a:schemeClr val="bg1"/>
          </a:solidFill>
        </p:spPr>
        <p:txBody>
          <a:bodyPr wrap="square" rtlCol="0">
            <a:spAutoFit/>
          </a:bodyPr>
          <a:lstStyle/>
          <a:p>
            <a:pPr algn="ctr"/>
            <a:r>
              <a:rPr lang="en-US" sz="3200" dirty="0" smtClean="0"/>
              <a:t>Eukaryotes: RNA Pol II core promoter bound by some general TFs</a:t>
            </a:r>
            <a:endParaRPr lang="en-US" sz="3200" b="1" dirty="0"/>
          </a:p>
        </p:txBody>
      </p:sp>
      <p:pic>
        <p:nvPicPr>
          <p:cNvPr id="5" name="Picture 4" descr="figure_15_20.jpg"/>
          <p:cNvPicPr>
            <a:picLocks noChangeAspect="1"/>
          </p:cNvPicPr>
          <p:nvPr/>
        </p:nvPicPr>
        <p:blipFill>
          <a:blip r:embed="rId2"/>
          <a:stretch>
            <a:fillRect/>
          </a:stretch>
        </p:blipFill>
        <p:spPr>
          <a:xfrm>
            <a:off x="410419" y="1458926"/>
            <a:ext cx="8276381" cy="4073162"/>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547720" y="1618845"/>
              <a:ext cx="4205160" cy="4108680"/>
            </p14:xfrm>
          </p:contentPart>
        </mc:Choice>
        <mc:Fallback xmlns="">
          <p:pic>
            <p:nvPicPr>
              <p:cNvPr id="2" name="Ink 1"/>
              <p:cNvPicPr/>
              <p:nvPr/>
            </p:nvPicPr>
            <p:blipFill>
              <a:blip r:embed="rId4"/>
              <a:stretch>
                <a:fillRect/>
              </a:stretch>
            </p:blipFill>
            <p:spPr>
              <a:xfrm>
                <a:off x="2547720" y="1618845"/>
                <a:ext cx="4205160" cy="4108680"/>
              </a:xfrm>
              <a:prstGeom prst="rect">
                <a:avLst/>
              </a:prstGeom>
            </p:spPr>
          </p:pic>
        </mc:Fallback>
      </mc:AlternateContent>
    </p:spTree>
    <p:extLst>
      <p:ext uri="{BB962C8B-B14F-4D97-AF65-F5344CB8AC3E}">
        <p14:creationId xmlns:p14="http://schemas.microsoft.com/office/powerpoint/2010/main" val="95992380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9EFAE17-38F3-244D-A9B2-94C182E4B82E}" type="slidenum">
              <a:rPr lang="en-US" smtClean="0"/>
              <a:t>93</a:t>
            </a:fld>
            <a:endParaRPr lang="en-US"/>
          </a:p>
        </p:txBody>
      </p:sp>
      <p:sp>
        <p:nvSpPr>
          <p:cNvPr id="4" name="TextBox 3"/>
          <p:cNvSpPr txBox="1"/>
          <p:nvPr/>
        </p:nvSpPr>
        <p:spPr>
          <a:xfrm>
            <a:off x="86586" y="105053"/>
            <a:ext cx="8970828" cy="523220"/>
          </a:xfrm>
          <a:prstGeom prst="rect">
            <a:avLst/>
          </a:prstGeom>
          <a:solidFill>
            <a:schemeClr val="bg1"/>
          </a:solidFill>
        </p:spPr>
        <p:txBody>
          <a:bodyPr wrap="square" rtlCol="0">
            <a:spAutoFit/>
          </a:bodyPr>
          <a:lstStyle/>
          <a:p>
            <a:pPr algn="ctr"/>
            <a:r>
              <a:rPr lang="en-US" sz="2800" dirty="0" smtClean="0"/>
              <a:t>The </a:t>
            </a:r>
            <a:r>
              <a:rPr lang="en-US" sz="2800" b="1" dirty="0" smtClean="0"/>
              <a:t>mediator complex </a:t>
            </a:r>
            <a:r>
              <a:rPr lang="en-US" sz="2800" dirty="0" smtClean="0"/>
              <a:t>bridges upstream TFs to general TFs </a:t>
            </a:r>
            <a:endParaRPr lang="en-US" sz="2800" b="1" dirty="0"/>
          </a:p>
        </p:txBody>
      </p:sp>
      <p:pic>
        <p:nvPicPr>
          <p:cNvPr id="5" name="Picture 4" descr="figure_15_25a.jpg"/>
          <p:cNvPicPr>
            <a:picLocks noChangeAspect="1"/>
          </p:cNvPicPr>
          <p:nvPr/>
        </p:nvPicPr>
        <p:blipFill>
          <a:blip r:embed="rId2"/>
          <a:stretch>
            <a:fillRect/>
          </a:stretch>
        </p:blipFill>
        <p:spPr>
          <a:xfrm>
            <a:off x="1342105" y="972276"/>
            <a:ext cx="5789165" cy="604786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61280" y="466200"/>
              <a:ext cx="7759800" cy="5626800"/>
            </p14:xfrm>
          </p:contentPart>
        </mc:Choice>
        <mc:Fallback xmlns="">
          <p:pic>
            <p:nvPicPr>
              <p:cNvPr id="2" name="Ink 1"/>
              <p:cNvPicPr/>
              <p:nvPr/>
            </p:nvPicPr>
            <p:blipFill>
              <a:blip r:embed="rId4"/>
              <a:stretch>
                <a:fillRect/>
              </a:stretch>
            </p:blipFill>
            <p:spPr>
              <a:xfrm>
                <a:off x="1045800" y="451800"/>
                <a:ext cx="7791840" cy="5657760"/>
              </a:xfrm>
              <a:prstGeom prst="rect">
                <a:avLst/>
              </a:prstGeom>
            </p:spPr>
          </p:pic>
        </mc:Fallback>
      </mc:AlternateContent>
    </p:spTree>
    <p:extLst>
      <p:ext uri="{BB962C8B-B14F-4D97-AF65-F5344CB8AC3E}">
        <p14:creationId xmlns:p14="http://schemas.microsoft.com/office/powerpoint/2010/main" val="154230159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ure 15-23a.jpg"/>
          <p:cNvPicPr>
            <a:picLocks noChangeAspect="1"/>
          </p:cNvPicPr>
          <p:nvPr/>
        </p:nvPicPr>
        <p:blipFill>
          <a:blip r:embed="rId2"/>
          <a:stretch>
            <a:fillRect/>
          </a:stretch>
        </p:blipFill>
        <p:spPr>
          <a:xfrm>
            <a:off x="413669" y="1350806"/>
            <a:ext cx="7952780" cy="5805529"/>
          </a:xfrm>
          <a:prstGeom prst="rect">
            <a:avLst/>
          </a:prstGeom>
        </p:spPr>
      </p:pic>
      <p:sp>
        <p:nvSpPr>
          <p:cNvPr id="3" name="Slide Number Placeholder 2"/>
          <p:cNvSpPr>
            <a:spLocks noGrp="1"/>
          </p:cNvSpPr>
          <p:nvPr>
            <p:ph type="sldNum" sz="quarter" idx="12"/>
          </p:nvPr>
        </p:nvSpPr>
        <p:spPr/>
        <p:txBody>
          <a:bodyPr/>
          <a:lstStyle/>
          <a:p>
            <a:fld id="{E9EFAE17-38F3-244D-A9B2-94C182E4B82E}" type="slidenum">
              <a:rPr lang="en-US" smtClean="0"/>
              <a:t>94</a:t>
            </a:fld>
            <a:endParaRPr lang="en-US"/>
          </a:p>
        </p:txBody>
      </p:sp>
      <p:sp>
        <p:nvSpPr>
          <p:cNvPr id="4" name="TextBox 3"/>
          <p:cNvSpPr txBox="1"/>
          <p:nvPr/>
        </p:nvSpPr>
        <p:spPr>
          <a:xfrm>
            <a:off x="92307" y="0"/>
            <a:ext cx="8970828" cy="1384995"/>
          </a:xfrm>
          <a:prstGeom prst="rect">
            <a:avLst/>
          </a:prstGeom>
          <a:solidFill>
            <a:schemeClr val="bg1"/>
          </a:solidFill>
        </p:spPr>
        <p:txBody>
          <a:bodyPr wrap="square" rtlCol="0">
            <a:spAutoFit/>
          </a:bodyPr>
          <a:lstStyle/>
          <a:p>
            <a:pPr algn="ctr"/>
            <a:r>
              <a:rPr lang="en-US" sz="2800" dirty="0" smtClean="0"/>
              <a:t>The RNA Pol II C-terminal domain (CTD) is phosphorylated in the transition from initiation to elongation to facilitate interaction with RNA processing proteins</a:t>
            </a:r>
            <a:endParaRPr lang="en-US" sz="2800" b="1" dirty="0"/>
          </a:p>
        </p:txBody>
      </p:sp>
    </p:spTree>
    <p:extLst>
      <p:ext uri="{BB962C8B-B14F-4D97-AF65-F5344CB8AC3E}">
        <p14:creationId xmlns:p14="http://schemas.microsoft.com/office/powerpoint/2010/main" val="133535510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6_01b.jpg"/>
          <p:cNvPicPr>
            <a:picLocks noChangeAspect="1"/>
          </p:cNvPicPr>
          <p:nvPr/>
        </p:nvPicPr>
        <p:blipFill>
          <a:blip r:embed="rId3"/>
          <a:stretch>
            <a:fillRect/>
          </a:stretch>
        </p:blipFill>
        <p:spPr>
          <a:xfrm>
            <a:off x="181918" y="724261"/>
            <a:ext cx="4578096" cy="6412992"/>
          </a:xfrm>
          <a:prstGeom prst="rect">
            <a:avLst/>
          </a:prstGeom>
        </p:spPr>
      </p:pic>
      <p:sp>
        <p:nvSpPr>
          <p:cNvPr id="3" name="TextBox 2"/>
          <p:cNvSpPr txBox="1"/>
          <p:nvPr/>
        </p:nvSpPr>
        <p:spPr>
          <a:xfrm>
            <a:off x="86586" y="78900"/>
            <a:ext cx="8970828" cy="1077218"/>
          </a:xfrm>
          <a:prstGeom prst="rect">
            <a:avLst/>
          </a:prstGeom>
          <a:solidFill>
            <a:schemeClr val="bg1"/>
          </a:solidFill>
        </p:spPr>
        <p:txBody>
          <a:bodyPr wrap="square" rtlCol="0">
            <a:spAutoFit/>
          </a:bodyPr>
          <a:lstStyle/>
          <a:p>
            <a:pPr algn="ctr"/>
            <a:r>
              <a:rPr lang="en-US" sz="3200" dirty="0" smtClean="0"/>
              <a:t>Eukaryotic pre-mRNAs must be processed before nuclear export and translation </a:t>
            </a:r>
            <a:endParaRPr lang="en-US" sz="3200" b="1" dirty="0"/>
          </a:p>
        </p:txBody>
      </p:sp>
      <p:sp>
        <p:nvSpPr>
          <p:cNvPr id="4" name="TextBox 3"/>
          <p:cNvSpPr txBox="1"/>
          <p:nvPr/>
        </p:nvSpPr>
        <p:spPr>
          <a:xfrm>
            <a:off x="5221223" y="1317112"/>
            <a:ext cx="3269144" cy="400110"/>
          </a:xfrm>
          <a:prstGeom prst="rect">
            <a:avLst/>
          </a:prstGeom>
          <a:noFill/>
        </p:spPr>
        <p:txBody>
          <a:bodyPr wrap="square" rtlCol="0">
            <a:spAutoFit/>
          </a:bodyPr>
          <a:lstStyle/>
          <a:p>
            <a:r>
              <a:rPr lang="en-US" sz="2000" b="1" dirty="0" smtClean="0"/>
              <a:t>Primary transcript ≠ mRNA</a:t>
            </a:r>
            <a:endParaRPr lang="en-US" sz="2000" b="1" dirty="0"/>
          </a:p>
        </p:txBody>
      </p:sp>
      <p:sp>
        <p:nvSpPr>
          <p:cNvPr id="5" name="Slide Number Placeholder 4"/>
          <p:cNvSpPr>
            <a:spLocks noGrp="1"/>
          </p:cNvSpPr>
          <p:nvPr>
            <p:ph type="sldNum" sz="quarter" idx="12"/>
          </p:nvPr>
        </p:nvSpPr>
        <p:spPr/>
        <p:txBody>
          <a:bodyPr/>
          <a:lstStyle/>
          <a:p>
            <a:fld id="{E9EFAE17-38F3-244D-A9B2-94C182E4B82E}" type="slidenum">
              <a:rPr lang="en-US" smtClean="0"/>
              <a:t>95</a:t>
            </a:fld>
            <a:endParaRPr lang="en-US"/>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5453280" y="2787120"/>
              <a:ext cx="3159000" cy="1996560"/>
            </p14:xfrm>
          </p:contentPart>
        </mc:Choice>
        <mc:Fallback xmlns="">
          <p:pic>
            <p:nvPicPr>
              <p:cNvPr id="6" name="Ink 5"/>
              <p:cNvPicPr/>
              <p:nvPr/>
            </p:nvPicPr>
            <p:blipFill>
              <a:blip r:embed="rId5"/>
              <a:stretch>
                <a:fillRect/>
              </a:stretch>
            </p:blipFill>
            <p:spPr>
              <a:xfrm>
                <a:off x="5438520" y="2774880"/>
                <a:ext cx="3190320" cy="2023560"/>
              </a:xfrm>
              <a:prstGeom prst="rect">
                <a:avLst/>
              </a:prstGeom>
            </p:spPr>
          </p:pic>
        </mc:Fallback>
      </mc:AlternateContent>
    </p:spTree>
    <p:extLst>
      <p:ext uri="{BB962C8B-B14F-4D97-AF65-F5344CB8AC3E}">
        <p14:creationId xmlns:p14="http://schemas.microsoft.com/office/powerpoint/2010/main" val="210910497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96</a:t>
            </a:fld>
            <a:endParaRPr lang="en-US"/>
          </a:p>
        </p:txBody>
      </p:sp>
      <p:pic>
        <p:nvPicPr>
          <p:cNvPr id="3" name="Picture 2" descr="figure_16_05.jpg"/>
          <p:cNvPicPr>
            <a:picLocks noChangeAspect="1"/>
          </p:cNvPicPr>
          <p:nvPr/>
        </p:nvPicPr>
        <p:blipFill>
          <a:blip r:embed="rId2"/>
          <a:stretch>
            <a:fillRect/>
          </a:stretch>
        </p:blipFill>
        <p:spPr>
          <a:xfrm>
            <a:off x="-37016" y="1180353"/>
            <a:ext cx="8876216" cy="4843878"/>
          </a:xfrm>
          <a:prstGeom prst="rect">
            <a:avLst/>
          </a:prstGeom>
        </p:spPr>
      </p:pic>
      <p:sp>
        <p:nvSpPr>
          <p:cNvPr id="4" name="TextBox 3"/>
          <p:cNvSpPr txBox="1"/>
          <p:nvPr/>
        </p:nvSpPr>
        <p:spPr>
          <a:xfrm>
            <a:off x="86932" y="47040"/>
            <a:ext cx="8970828" cy="1077218"/>
          </a:xfrm>
          <a:prstGeom prst="rect">
            <a:avLst/>
          </a:prstGeom>
          <a:solidFill>
            <a:schemeClr val="bg1"/>
          </a:solidFill>
        </p:spPr>
        <p:txBody>
          <a:bodyPr wrap="square" rtlCol="0">
            <a:spAutoFit/>
          </a:bodyPr>
          <a:lstStyle/>
          <a:p>
            <a:pPr algn="ctr"/>
            <a:r>
              <a:rPr lang="en-US" sz="3200" dirty="0" smtClean="0"/>
              <a:t>Eukaryotic pre-mRNA </a:t>
            </a:r>
            <a:r>
              <a:rPr lang="en-US" sz="3200" dirty="0" smtClean="0"/>
              <a:t>processing is coordinated with transcription</a:t>
            </a:r>
            <a:endParaRPr lang="en-US" sz="3200" b="1"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48760" y="3287880"/>
              <a:ext cx="7449840" cy="2524320"/>
            </p14:xfrm>
          </p:contentPart>
        </mc:Choice>
        <mc:Fallback xmlns="">
          <p:pic>
            <p:nvPicPr>
              <p:cNvPr id="5" name="Ink 4"/>
              <p:cNvPicPr/>
              <p:nvPr/>
            </p:nvPicPr>
            <p:blipFill>
              <a:blip r:embed="rId4"/>
              <a:stretch>
                <a:fillRect/>
              </a:stretch>
            </p:blipFill>
            <p:spPr>
              <a:xfrm>
                <a:off x="232200" y="3272760"/>
                <a:ext cx="7482960" cy="2555280"/>
              </a:xfrm>
              <a:prstGeom prst="rect">
                <a:avLst/>
              </a:prstGeom>
            </p:spPr>
          </p:pic>
        </mc:Fallback>
      </mc:AlternateContent>
    </p:spTree>
    <p:extLst>
      <p:ext uri="{BB962C8B-B14F-4D97-AF65-F5344CB8AC3E}">
        <p14:creationId xmlns:p14="http://schemas.microsoft.com/office/powerpoint/2010/main" val="177037337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97</a:t>
            </a:fld>
            <a:endParaRPr lang="en-US"/>
          </a:p>
        </p:txBody>
      </p:sp>
      <p:sp>
        <p:nvSpPr>
          <p:cNvPr id="3" name="TextBox 2"/>
          <p:cNvSpPr txBox="1"/>
          <p:nvPr/>
        </p:nvSpPr>
        <p:spPr>
          <a:xfrm>
            <a:off x="86932" y="195999"/>
            <a:ext cx="8970828" cy="2000548"/>
          </a:xfrm>
          <a:prstGeom prst="rect">
            <a:avLst/>
          </a:prstGeom>
          <a:solidFill>
            <a:schemeClr val="bg1"/>
          </a:solidFill>
        </p:spPr>
        <p:txBody>
          <a:bodyPr wrap="square" rtlCol="0">
            <a:spAutoFit/>
          </a:bodyPr>
          <a:lstStyle/>
          <a:p>
            <a:pPr algn="ctr"/>
            <a:r>
              <a:rPr lang="en-US" sz="3200" dirty="0" smtClean="0"/>
              <a:t>General roles of 5’ cap and 3’ poly(A) tails:</a:t>
            </a:r>
          </a:p>
          <a:p>
            <a:pPr algn="ctr"/>
            <a:endParaRPr lang="en-US" sz="3200" dirty="0" smtClean="0"/>
          </a:p>
          <a:p>
            <a:pPr marL="457200" indent="-457200">
              <a:buFont typeface="Arial"/>
              <a:buChar char="•"/>
            </a:pPr>
            <a:r>
              <a:rPr lang="en-US" sz="3200" dirty="0" smtClean="0"/>
              <a:t> </a:t>
            </a:r>
            <a:r>
              <a:rPr lang="en-US" sz="2800" dirty="0" smtClean="0"/>
              <a:t>Prevent degradation</a:t>
            </a:r>
          </a:p>
          <a:p>
            <a:pPr marL="457200" indent="-457200">
              <a:buFont typeface="Arial"/>
              <a:buChar char="•"/>
            </a:pPr>
            <a:r>
              <a:rPr lang="en-US" sz="2800" dirty="0" smtClean="0"/>
              <a:t>“Molecular handles” </a:t>
            </a:r>
            <a:endParaRPr lang="en-US" sz="2800" b="1" dirty="0"/>
          </a:p>
        </p:txBody>
      </p:sp>
    </p:spTree>
    <p:extLst>
      <p:ext uri="{BB962C8B-B14F-4D97-AF65-F5344CB8AC3E}">
        <p14:creationId xmlns:p14="http://schemas.microsoft.com/office/powerpoint/2010/main" val="127943486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6_02a.jpg"/>
          <p:cNvPicPr>
            <a:picLocks noChangeAspect="1"/>
          </p:cNvPicPr>
          <p:nvPr/>
        </p:nvPicPr>
        <p:blipFill>
          <a:blip r:embed="rId3"/>
          <a:stretch>
            <a:fillRect/>
          </a:stretch>
        </p:blipFill>
        <p:spPr>
          <a:xfrm>
            <a:off x="313818" y="445007"/>
            <a:ext cx="4201833" cy="6657121"/>
          </a:xfrm>
          <a:prstGeom prst="rect">
            <a:avLst/>
          </a:prstGeom>
        </p:spPr>
      </p:pic>
      <p:sp>
        <p:nvSpPr>
          <p:cNvPr id="3" name="TextBox 2"/>
          <p:cNvSpPr txBox="1"/>
          <p:nvPr/>
        </p:nvSpPr>
        <p:spPr>
          <a:xfrm>
            <a:off x="2802399" y="101920"/>
            <a:ext cx="6200487" cy="954107"/>
          </a:xfrm>
          <a:prstGeom prst="rect">
            <a:avLst/>
          </a:prstGeom>
          <a:solidFill>
            <a:schemeClr val="bg1"/>
          </a:solidFill>
        </p:spPr>
        <p:txBody>
          <a:bodyPr wrap="square" rtlCol="0">
            <a:spAutoFit/>
          </a:bodyPr>
          <a:lstStyle/>
          <a:p>
            <a:pPr algn="ctr"/>
            <a:r>
              <a:rPr lang="en-US" sz="2800" dirty="0" smtClean="0"/>
              <a:t>The 5’ cap is 7-methylguanosine attached by a 5’,5’ triphosphate linkage</a:t>
            </a:r>
            <a:endParaRPr lang="en-US" sz="2800" b="1" dirty="0"/>
          </a:p>
        </p:txBody>
      </p:sp>
      <p:sp>
        <p:nvSpPr>
          <p:cNvPr id="4" name="Slide Number Placeholder 3"/>
          <p:cNvSpPr>
            <a:spLocks noGrp="1"/>
          </p:cNvSpPr>
          <p:nvPr>
            <p:ph type="sldNum" sz="quarter" idx="12"/>
          </p:nvPr>
        </p:nvSpPr>
        <p:spPr/>
        <p:txBody>
          <a:bodyPr/>
          <a:lstStyle/>
          <a:p>
            <a:fld id="{E9EFAE17-38F3-244D-A9B2-94C182E4B82E}" type="slidenum">
              <a:rPr lang="en-US" smtClean="0"/>
              <a:t>98</a:t>
            </a:fld>
            <a:endParaRPr lang="en-US"/>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88840" y="1380240"/>
              <a:ext cx="7628040" cy="5236200"/>
            </p14:xfrm>
          </p:contentPart>
        </mc:Choice>
        <mc:Fallback xmlns="">
          <p:pic>
            <p:nvPicPr>
              <p:cNvPr id="5" name="Ink 4"/>
              <p:cNvPicPr/>
              <p:nvPr/>
            </p:nvPicPr>
            <p:blipFill>
              <a:blip r:embed="rId5"/>
              <a:stretch>
                <a:fillRect/>
              </a:stretch>
            </p:blipFill>
            <p:spPr>
              <a:xfrm>
                <a:off x="874440" y="1365480"/>
                <a:ext cx="7653960" cy="5262840"/>
              </a:xfrm>
              <a:prstGeom prst="rect">
                <a:avLst/>
              </a:prstGeom>
            </p:spPr>
          </p:pic>
        </mc:Fallback>
      </mc:AlternateContent>
    </p:spTree>
    <p:extLst>
      <p:ext uri="{BB962C8B-B14F-4D97-AF65-F5344CB8AC3E}">
        <p14:creationId xmlns:p14="http://schemas.microsoft.com/office/powerpoint/2010/main" val="70795141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16_02b.jpg"/>
          <p:cNvPicPr>
            <a:picLocks noChangeAspect="1"/>
          </p:cNvPicPr>
          <p:nvPr/>
        </p:nvPicPr>
        <p:blipFill>
          <a:blip r:embed="rId2"/>
          <a:stretch>
            <a:fillRect/>
          </a:stretch>
        </p:blipFill>
        <p:spPr>
          <a:xfrm>
            <a:off x="335279" y="222503"/>
            <a:ext cx="4610250" cy="6978393"/>
          </a:xfrm>
          <a:prstGeom prst="rect">
            <a:avLst/>
          </a:prstGeom>
        </p:spPr>
      </p:pic>
      <p:sp>
        <p:nvSpPr>
          <p:cNvPr id="3" name="Slide Number Placeholder 2"/>
          <p:cNvSpPr>
            <a:spLocks noGrp="1"/>
          </p:cNvSpPr>
          <p:nvPr>
            <p:ph type="sldNum" sz="quarter" idx="12"/>
          </p:nvPr>
        </p:nvSpPr>
        <p:spPr/>
        <p:txBody>
          <a:bodyPr/>
          <a:lstStyle/>
          <a:p>
            <a:fld id="{E9EFAE17-38F3-244D-A9B2-94C182E4B82E}" type="slidenum">
              <a:rPr lang="en-US" smtClean="0"/>
              <a:t>99</a:t>
            </a:fld>
            <a:endParaRPr lang="en-US"/>
          </a:p>
        </p:txBody>
      </p:sp>
      <p:sp>
        <p:nvSpPr>
          <p:cNvPr id="4" name="TextBox 3"/>
          <p:cNvSpPr txBox="1"/>
          <p:nvPr/>
        </p:nvSpPr>
        <p:spPr>
          <a:xfrm>
            <a:off x="3929529" y="385802"/>
            <a:ext cx="5005295" cy="954107"/>
          </a:xfrm>
          <a:prstGeom prst="rect">
            <a:avLst/>
          </a:prstGeom>
          <a:solidFill>
            <a:schemeClr val="bg1"/>
          </a:solidFill>
        </p:spPr>
        <p:txBody>
          <a:bodyPr wrap="square" rtlCol="0">
            <a:spAutoFit/>
          </a:bodyPr>
          <a:lstStyle/>
          <a:p>
            <a:pPr algn="ctr"/>
            <a:r>
              <a:rPr lang="en-US" sz="2800" dirty="0" smtClean="0"/>
              <a:t>The capping enzyme binds phosphorylated RNA Pol II CTD</a:t>
            </a:r>
            <a:endParaRPr lang="en-US" sz="2800" b="1" dirty="0"/>
          </a:p>
        </p:txBody>
      </p:sp>
      <p:sp>
        <p:nvSpPr>
          <p:cNvPr id="5" name="TextBox 4"/>
          <p:cNvSpPr txBox="1"/>
          <p:nvPr/>
        </p:nvSpPr>
        <p:spPr>
          <a:xfrm>
            <a:off x="5026211" y="4034437"/>
            <a:ext cx="3821954" cy="1384995"/>
          </a:xfrm>
          <a:prstGeom prst="rect">
            <a:avLst/>
          </a:prstGeom>
          <a:solidFill>
            <a:schemeClr val="bg1"/>
          </a:solidFill>
        </p:spPr>
        <p:txBody>
          <a:bodyPr wrap="square" rtlCol="0">
            <a:spAutoFit/>
          </a:bodyPr>
          <a:lstStyle/>
          <a:p>
            <a:pPr algn="ctr"/>
            <a:r>
              <a:rPr lang="en-US" sz="2800" dirty="0" smtClean="0"/>
              <a:t>Cap-binding complex tethers capped transcripts to the CTD</a:t>
            </a:r>
            <a:endParaRPr lang="en-US" sz="2800" b="1" dirty="0"/>
          </a:p>
        </p:txBody>
      </p:sp>
    </p:spTree>
    <p:extLst>
      <p:ext uri="{BB962C8B-B14F-4D97-AF65-F5344CB8AC3E}">
        <p14:creationId xmlns:p14="http://schemas.microsoft.com/office/powerpoint/2010/main" val="8020047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8466</TotalTime>
  <Words>5893</Words>
  <Application>Microsoft Macintosh PowerPoint</Application>
  <PresentationFormat>On-screen Show (4:3)</PresentationFormat>
  <Paragraphs>732</Paragraphs>
  <Slides>144</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144</vt:i4>
      </vt:variant>
    </vt:vector>
  </HeadingPairs>
  <TitlesOfParts>
    <vt:vector size="152" baseType="lpstr">
      <vt:lpstr>Calibri</vt:lpstr>
      <vt:lpstr>Courier</vt:lpstr>
      <vt:lpstr>MS PGothic</vt:lpstr>
      <vt:lpstr>ＭＳ Ｐゴシック</vt:lpstr>
      <vt:lpstr>msgothic</vt:lpstr>
      <vt:lpstr>Wingdings</vt:lpstr>
      <vt:lpstr>Arial</vt:lpstr>
      <vt:lpstr>Office Theme</vt:lpstr>
      <vt:lpstr>PowerPoint Presentation</vt:lpstr>
      <vt:lpstr>Topics to review</vt:lpstr>
      <vt:lpstr>Broad topics</vt:lpstr>
      <vt:lpstr>Broad topics cont’d</vt:lpstr>
      <vt:lpstr>The flow of genetic information: be prepared to diagram it</vt:lpstr>
      <vt:lpstr>The genetic code: be prepared to translate any sequence you are given</vt:lpstr>
      <vt:lpstr>The effect that mutations may have on gene function and why</vt:lpstr>
      <vt:lpstr>Enzymes and enzymatic activities that you should know (in no particular order, and not an exclusive list)</vt:lpstr>
      <vt:lpstr>PowerPoint Presentation</vt:lpstr>
      <vt:lpstr>Bonds, forces, and effects that mediate interactions within and between molecules</vt:lpstr>
      <vt:lpstr>PowerPoint Presentation</vt:lpstr>
      <vt:lpstr>Spontaneous hydrolysis of RNA in basic conditions</vt:lpstr>
      <vt:lpstr>PowerPoint Presentation</vt:lpstr>
      <vt:lpstr>PowerPoint Presentation</vt:lpstr>
      <vt:lpstr>Protein/peptide/polypeptide structure</vt:lpstr>
      <vt:lpstr>Protein/peptide/polypeptide structure</vt:lpstr>
      <vt:lpstr>Protein/peptide/polypeptide structure cont’d</vt:lpstr>
      <vt:lpstr>Protein/peptide/polypeptide structure cont’d</vt:lpstr>
      <vt:lpstr>PowerPoint Presentation</vt:lpstr>
      <vt:lpstr>PowerPoint Presentation</vt:lpstr>
      <vt:lpstr>PowerPoint Presentation</vt:lpstr>
      <vt:lpstr>PCR</vt:lpstr>
      <vt:lpstr>PCR</vt:lpstr>
      <vt:lpstr>PCR diagramed</vt:lpstr>
      <vt:lpstr>Cloning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 replacement with an antibiotic resistance marker: a common and reasonably efficient method for making gene knockouts in bacteria and yeast.</vt:lpstr>
      <vt:lpstr>PowerPoint Presentation</vt:lpstr>
      <vt:lpstr>PowerPoint Presentation</vt:lpstr>
      <vt:lpstr>PowerPoint Presentation</vt:lpstr>
      <vt:lpstr>PowerPoint Presentation</vt:lpstr>
      <vt:lpstr>Techniques for sequencing DNA</vt:lpstr>
      <vt:lpstr>Sanger sequencing</vt:lpstr>
      <vt:lpstr>Sanger sequencing</vt:lpstr>
      <vt:lpstr>Sanger sequencing</vt:lpstr>
      <vt:lpstr>Sanger sequencing</vt:lpstr>
      <vt:lpstr>Illumina sequencing</vt:lpstr>
      <vt:lpstr>Illumina sequencing</vt:lpstr>
      <vt:lpstr>Illumina sequencing</vt:lpstr>
      <vt:lpstr>PowerPoint Presentation</vt:lpstr>
      <vt:lpstr>A cluster on an Illumina flow cell emits a different colored light depending on the identity of the most recently incorported nt</vt:lpstr>
      <vt:lpstr>PowerPoint Presentation</vt:lpstr>
      <vt:lpstr>PowerPoint Presentation</vt:lpstr>
      <vt:lpstr>Techniques for measuring gene expression</vt:lpstr>
      <vt:lpstr>Quantitative PCR</vt:lpstr>
      <vt:lpstr>PowerPoint Presentation</vt:lpstr>
      <vt:lpstr>Microarrays</vt:lpstr>
      <vt:lpstr>Microarrays</vt:lpstr>
      <vt:lpstr>RNA-seq</vt:lpstr>
      <vt:lpstr>RNA-seq</vt:lpstr>
      <vt:lpstr>RNA-seq</vt:lpstr>
      <vt:lpstr>PowerPoint Presentation</vt:lpstr>
      <vt:lpstr>PowerPoint Presentation</vt:lpstr>
      <vt:lpstr>PowerPoint Presentation</vt:lpstr>
      <vt:lpstr>PowerPoint Presentation</vt:lpstr>
      <vt:lpstr>PowerPoint Presentation</vt:lpstr>
      <vt:lpstr>PowerPoint Presentation</vt:lpstr>
      <vt:lpstr>Types and sources of DNA damage Be prepared to explain where it comes from and the consequences if unrepaired (effects on replication, mutations that might ensue)</vt:lpstr>
      <vt:lpstr>Polymerase slippage -&gt; indels</vt:lpstr>
      <vt:lpstr>Damage that leads to base misincorporations by normal replicative polymerases</vt:lpstr>
      <vt:lpstr>Damage that leads to replication fork stalling, followed by translesion synthesis (TLS) polymerase bypass or cell death</vt:lpstr>
      <vt:lpstr>Pathways for repairing or tolerating DNA damage </vt:lpstr>
      <vt:lpstr>Homologous recombination</vt:lpstr>
      <vt:lpstr>Homologous recombination</vt:lpstr>
      <vt:lpstr>Resolution of a single Holliday junction</vt:lpstr>
      <vt:lpstr>PowerPoint Presentation</vt:lpstr>
      <vt:lpstr>PowerPoint Presentation</vt:lpstr>
      <vt:lpstr>Some key aspects of transcription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things required for formation of functional proteins</vt:lpstr>
      <vt:lpstr>Other things required for formation of functional proteins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Harvard School of Public Health</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Sanger sequencing</dc:title>
  <dc:creator>Scarlet Shell</dc:creator>
  <cp:lastModifiedBy>Shell, Scarlet</cp:lastModifiedBy>
  <cp:revision>143</cp:revision>
  <dcterms:created xsi:type="dcterms:W3CDTF">2016-11-27T03:03:21Z</dcterms:created>
  <dcterms:modified xsi:type="dcterms:W3CDTF">2017-12-13T04:10:50Z</dcterms:modified>
</cp:coreProperties>
</file>